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58" r:id="rId2"/>
  </p:sldMasterIdLst>
  <p:notesMasterIdLst>
    <p:notesMasterId r:id="rId17"/>
  </p:notesMasterIdLst>
  <p:handoutMasterIdLst>
    <p:handoutMasterId r:id="rId18"/>
  </p:handoutMasterIdLst>
  <p:sldIdLst>
    <p:sldId id="256" r:id="rId3"/>
    <p:sldId id="284" r:id="rId4"/>
    <p:sldId id="304" r:id="rId5"/>
    <p:sldId id="261" r:id="rId6"/>
    <p:sldId id="299" r:id="rId7"/>
    <p:sldId id="262" r:id="rId8"/>
    <p:sldId id="259" r:id="rId9"/>
    <p:sldId id="269" r:id="rId10"/>
    <p:sldId id="300" r:id="rId11"/>
    <p:sldId id="301" r:id="rId12"/>
    <p:sldId id="302" r:id="rId13"/>
    <p:sldId id="303" r:id="rId14"/>
    <p:sldId id="298" r:id="rId15"/>
    <p:sldId id="287" r:id="rId16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BBB4"/>
    <a:srgbClr val="FEB856"/>
    <a:srgbClr val="9FED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2" autoAdjust="0"/>
    <p:restoredTop sz="95360" autoAdjust="0"/>
  </p:normalViewPr>
  <p:slideViewPr>
    <p:cSldViewPr showGuides="1">
      <p:cViewPr>
        <p:scale>
          <a:sx n="100" d="100"/>
          <a:sy n="100" d="100"/>
        </p:scale>
        <p:origin x="504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3" d="100"/>
          <a:sy n="83" d="100"/>
        </p:scale>
        <p:origin x="-31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0647C-2142-49BD-86CE-ED609DF61204}" type="datetimeFigureOut">
              <a:rPr lang="ko-KR" altLang="en-US" smtClean="0"/>
              <a:t>2018-10-02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46AFA7-4971-4E87-AA3D-540E429FAD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19794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DFE15-6179-4579-ADBF-D18E81C13FE2}" type="datetimeFigureOut">
              <a:rPr lang="ko-KR" altLang="en-US" smtClean="0"/>
              <a:t>2018-10-02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CCC151-D09E-4313-86BF-DE81850A7CA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83177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CC151-D09E-4313-86BF-DE81850A7CA1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4533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" name="Group 131"/>
          <p:cNvGrpSpPr/>
          <p:nvPr userDrawn="1"/>
        </p:nvGrpSpPr>
        <p:grpSpPr>
          <a:xfrm>
            <a:off x="3293503" y="411510"/>
            <a:ext cx="2556993" cy="2699230"/>
            <a:chOff x="787805" y="339502"/>
            <a:chExt cx="4175262" cy="4407517"/>
          </a:xfrm>
        </p:grpSpPr>
        <p:sp>
          <p:nvSpPr>
            <p:cNvPr id="133" name="Oval 132"/>
            <p:cNvSpPr/>
            <p:nvPr/>
          </p:nvSpPr>
          <p:spPr>
            <a:xfrm>
              <a:off x="787805" y="339502"/>
              <a:ext cx="4175262" cy="417526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grpSp>
          <p:nvGrpSpPr>
            <p:cNvPr id="134" name="Group 133"/>
            <p:cNvGrpSpPr/>
            <p:nvPr/>
          </p:nvGrpSpPr>
          <p:grpSpPr>
            <a:xfrm>
              <a:off x="1129436" y="1046675"/>
              <a:ext cx="3492000" cy="3700344"/>
              <a:chOff x="5304922" y="1037184"/>
              <a:chExt cx="3492000" cy="3700344"/>
            </a:xfrm>
          </p:grpSpPr>
          <p:grpSp>
            <p:nvGrpSpPr>
              <p:cNvPr id="135" name="Group 134"/>
              <p:cNvGrpSpPr/>
              <p:nvPr/>
            </p:nvGrpSpPr>
            <p:grpSpPr>
              <a:xfrm>
                <a:off x="5304922" y="3743716"/>
                <a:ext cx="3492000" cy="437610"/>
                <a:chOff x="1709238" y="4209096"/>
                <a:chExt cx="3492000" cy="437610"/>
              </a:xfrm>
            </p:grpSpPr>
            <p:sp>
              <p:nvSpPr>
                <p:cNvPr id="161" name="Rectangle 160"/>
                <p:cNvSpPr/>
                <p:nvPr/>
              </p:nvSpPr>
              <p:spPr>
                <a:xfrm>
                  <a:off x="1709238" y="4214706"/>
                  <a:ext cx="3492000" cy="432000"/>
                </a:xfrm>
                <a:prstGeom prst="rect">
                  <a:avLst/>
                </a:prstGeom>
                <a:solidFill>
                  <a:schemeClr val="accent1"/>
                </a:solidFill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grpSp>
              <p:nvGrpSpPr>
                <p:cNvPr id="162" name="Group 161"/>
                <p:cNvGrpSpPr/>
                <p:nvPr/>
              </p:nvGrpSpPr>
              <p:grpSpPr>
                <a:xfrm>
                  <a:off x="2078720" y="4209096"/>
                  <a:ext cx="469833" cy="432000"/>
                  <a:chOff x="2078720" y="4209096"/>
                  <a:chExt cx="469833" cy="432000"/>
                </a:xfrm>
              </p:grpSpPr>
              <p:sp>
                <p:nvSpPr>
                  <p:cNvPr id="170" name="Rectangle 169"/>
                  <p:cNvSpPr/>
                  <p:nvPr/>
                </p:nvSpPr>
                <p:spPr>
                  <a:xfrm>
                    <a:off x="2078720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71" name="Rectangle 170"/>
                  <p:cNvSpPr/>
                  <p:nvPr/>
                </p:nvSpPr>
                <p:spPr>
                  <a:xfrm>
                    <a:off x="2217331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72" name="Rectangle 171"/>
                  <p:cNvSpPr/>
                  <p:nvPr/>
                </p:nvSpPr>
                <p:spPr>
                  <a:xfrm>
                    <a:off x="2355942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73" name="Rectangle 172"/>
                  <p:cNvSpPr/>
                  <p:nvPr/>
                </p:nvSpPr>
                <p:spPr>
                  <a:xfrm>
                    <a:off x="2494553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</p:grpSp>
            <p:grpSp>
              <p:nvGrpSpPr>
                <p:cNvPr id="163" name="Group 162"/>
                <p:cNvGrpSpPr/>
                <p:nvPr/>
              </p:nvGrpSpPr>
              <p:grpSpPr>
                <a:xfrm>
                  <a:off x="4098293" y="4384000"/>
                  <a:ext cx="900965" cy="82800"/>
                  <a:chOff x="4098293" y="4384000"/>
                  <a:chExt cx="900965" cy="82800"/>
                </a:xfrm>
              </p:grpSpPr>
              <p:sp>
                <p:nvSpPr>
                  <p:cNvPr id="164" name="Rectangle 163"/>
                  <p:cNvSpPr/>
                  <p:nvPr/>
                </p:nvSpPr>
                <p:spPr>
                  <a:xfrm>
                    <a:off x="4098293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65" name="Rectangle 164"/>
                  <p:cNvSpPr/>
                  <p:nvPr/>
                </p:nvSpPr>
                <p:spPr>
                  <a:xfrm>
                    <a:off x="4260486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66" name="Rectangle 165"/>
                  <p:cNvSpPr/>
                  <p:nvPr/>
                </p:nvSpPr>
                <p:spPr>
                  <a:xfrm>
                    <a:off x="4422679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67" name="Rectangle 166"/>
                  <p:cNvSpPr/>
                  <p:nvPr/>
                </p:nvSpPr>
                <p:spPr>
                  <a:xfrm>
                    <a:off x="4584872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68" name="Rectangle 167"/>
                  <p:cNvSpPr/>
                  <p:nvPr/>
                </p:nvSpPr>
                <p:spPr>
                  <a:xfrm>
                    <a:off x="4747065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69" name="Rectangle 168"/>
                  <p:cNvSpPr/>
                  <p:nvPr/>
                </p:nvSpPr>
                <p:spPr>
                  <a:xfrm>
                    <a:off x="4909258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</p:grpSp>
          </p:grpSp>
          <p:grpSp>
            <p:nvGrpSpPr>
              <p:cNvPr id="136" name="Group 135"/>
              <p:cNvGrpSpPr/>
              <p:nvPr/>
            </p:nvGrpSpPr>
            <p:grpSpPr>
              <a:xfrm flipH="1">
                <a:off x="5304922" y="4299918"/>
                <a:ext cx="3492000" cy="437610"/>
                <a:chOff x="1709238" y="4209096"/>
                <a:chExt cx="3492000" cy="437610"/>
              </a:xfrm>
            </p:grpSpPr>
            <p:sp>
              <p:nvSpPr>
                <p:cNvPr id="148" name="Rectangle 147"/>
                <p:cNvSpPr/>
                <p:nvPr/>
              </p:nvSpPr>
              <p:spPr>
                <a:xfrm>
                  <a:off x="1709238" y="4214706"/>
                  <a:ext cx="3492000" cy="432000"/>
                </a:xfrm>
                <a:prstGeom prst="rect">
                  <a:avLst/>
                </a:prstGeom>
                <a:solidFill>
                  <a:schemeClr val="accent2"/>
                </a:solidFill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grpSp>
              <p:nvGrpSpPr>
                <p:cNvPr id="149" name="Group 148"/>
                <p:cNvGrpSpPr/>
                <p:nvPr/>
              </p:nvGrpSpPr>
              <p:grpSpPr>
                <a:xfrm>
                  <a:off x="2078720" y="4209096"/>
                  <a:ext cx="469833" cy="432000"/>
                  <a:chOff x="2078720" y="4209096"/>
                  <a:chExt cx="469833" cy="432000"/>
                </a:xfrm>
              </p:grpSpPr>
              <p:sp>
                <p:nvSpPr>
                  <p:cNvPr id="157" name="Rectangle 156"/>
                  <p:cNvSpPr/>
                  <p:nvPr/>
                </p:nvSpPr>
                <p:spPr>
                  <a:xfrm>
                    <a:off x="2078720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58" name="Rectangle 157"/>
                  <p:cNvSpPr/>
                  <p:nvPr/>
                </p:nvSpPr>
                <p:spPr>
                  <a:xfrm>
                    <a:off x="2217331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59" name="Rectangle 158"/>
                  <p:cNvSpPr/>
                  <p:nvPr/>
                </p:nvSpPr>
                <p:spPr>
                  <a:xfrm>
                    <a:off x="2355942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60" name="Rectangle 159"/>
                  <p:cNvSpPr/>
                  <p:nvPr/>
                </p:nvSpPr>
                <p:spPr>
                  <a:xfrm>
                    <a:off x="2494553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</p:grpSp>
            <p:grpSp>
              <p:nvGrpSpPr>
                <p:cNvPr id="150" name="Group 149"/>
                <p:cNvGrpSpPr/>
                <p:nvPr/>
              </p:nvGrpSpPr>
              <p:grpSpPr>
                <a:xfrm>
                  <a:off x="4098293" y="4384000"/>
                  <a:ext cx="900965" cy="82800"/>
                  <a:chOff x="4098293" y="4384000"/>
                  <a:chExt cx="900965" cy="82800"/>
                </a:xfrm>
              </p:grpSpPr>
              <p:sp>
                <p:nvSpPr>
                  <p:cNvPr id="151" name="Rectangle 150"/>
                  <p:cNvSpPr/>
                  <p:nvPr/>
                </p:nvSpPr>
                <p:spPr>
                  <a:xfrm>
                    <a:off x="4098293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52" name="Rectangle 151"/>
                  <p:cNvSpPr/>
                  <p:nvPr/>
                </p:nvSpPr>
                <p:spPr>
                  <a:xfrm>
                    <a:off x="4260486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53" name="Rectangle 152"/>
                  <p:cNvSpPr/>
                  <p:nvPr/>
                </p:nvSpPr>
                <p:spPr>
                  <a:xfrm>
                    <a:off x="4422679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54" name="Rectangle 153"/>
                  <p:cNvSpPr/>
                  <p:nvPr/>
                </p:nvSpPr>
                <p:spPr>
                  <a:xfrm>
                    <a:off x="4584872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55" name="Rectangle 154"/>
                  <p:cNvSpPr/>
                  <p:nvPr/>
                </p:nvSpPr>
                <p:spPr>
                  <a:xfrm>
                    <a:off x="4747065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56" name="Rectangle 155"/>
                  <p:cNvSpPr/>
                  <p:nvPr/>
                </p:nvSpPr>
                <p:spPr>
                  <a:xfrm>
                    <a:off x="4909258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</p:grpSp>
          </p:grpSp>
          <p:grpSp>
            <p:nvGrpSpPr>
              <p:cNvPr id="137" name="Group 136"/>
              <p:cNvGrpSpPr/>
              <p:nvPr/>
            </p:nvGrpSpPr>
            <p:grpSpPr>
              <a:xfrm>
                <a:off x="6272654" y="1875857"/>
                <a:ext cx="720080" cy="720080"/>
                <a:chOff x="6272654" y="1875857"/>
                <a:chExt cx="720080" cy="720080"/>
              </a:xfrm>
            </p:grpSpPr>
            <p:sp>
              <p:nvSpPr>
                <p:cNvPr id="146" name="Rectangle 145"/>
                <p:cNvSpPr/>
                <p:nvPr/>
              </p:nvSpPr>
              <p:spPr>
                <a:xfrm>
                  <a:off x="6272654" y="1875857"/>
                  <a:ext cx="720080" cy="720080"/>
                </a:xfrm>
                <a:prstGeom prst="rect">
                  <a:avLst/>
                </a:prstGeom>
                <a:solidFill>
                  <a:schemeClr val="accent1"/>
                </a:solidFill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7" name="Parallelogram 5"/>
                <p:cNvSpPr>
                  <a:spLocks/>
                </p:cNvSpPr>
                <p:nvPr/>
              </p:nvSpPr>
              <p:spPr>
                <a:xfrm>
                  <a:off x="6391715" y="1978487"/>
                  <a:ext cx="481958" cy="4819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8270" h="868857">
                      <a:moveTo>
                        <a:pt x="424135" y="189887"/>
                      </a:moveTo>
                      <a:lnTo>
                        <a:pt x="297766" y="526729"/>
                      </a:lnTo>
                      <a:lnTo>
                        <a:pt x="550505" y="526729"/>
                      </a:lnTo>
                      <a:close/>
                      <a:moveTo>
                        <a:pt x="325960" y="0"/>
                      </a:moveTo>
                      <a:lnTo>
                        <a:pt x="352897" y="0"/>
                      </a:lnTo>
                      <a:lnTo>
                        <a:pt x="495373" y="0"/>
                      </a:lnTo>
                      <a:lnTo>
                        <a:pt x="522310" y="0"/>
                      </a:lnTo>
                      <a:lnTo>
                        <a:pt x="848270" y="868857"/>
                      </a:lnTo>
                      <a:lnTo>
                        <a:pt x="678857" y="868857"/>
                      </a:lnTo>
                      <a:lnTo>
                        <a:pt x="604960" y="671883"/>
                      </a:lnTo>
                      <a:lnTo>
                        <a:pt x="243310" y="671883"/>
                      </a:lnTo>
                      <a:lnTo>
                        <a:pt x="169413" y="868857"/>
                      </a:lnTo>
                      <a:lnTo>
                        <a:pt x="0" y="868857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38" name="Group 137"/>
              <p:cNvGrpSpPr/>
              <p:nvPr/>
            </p:nvGrpSpPr>
            <p:grpSpPr>
              <a:xfrm>
                <a:off x="7109110" y="1875857"/>
                <a:ext cx="720080" cy="720080"/>
                <a:chOff x="7109110" y="1875857"/>
                <a:chExt cx="720080" cy="720080"/>
              </a:xfrm>
            </p:grpSpPr>
            <p:sp>
              <p:nvSpPr>
                <p:cNvPr id="144" name="Rectangle 143"/>
                <p:cNvSpPr/>
                <p:nvPr/>
              </p:nvSpPr>
              <p:spPr>
                <a:xfrm>
                  <a:off x="7109110" y="1875857"/>
                  <a:ext cx="720080" cy="720080"/>
                </a:xfrm>
                <a:prstGeom prst="rect">
                  <a:avLst/>
                </a:prstGeom>
                <a:solidFill>
                  <a:schemeClr val="accent2"/>
                </a:solidFill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5" name="Rectangle 9"/>
                <p:cNvSpPr>
                  <a:spLocks noChangeAspect="1"/>
                </p:cNvSpPr>
                <p:nvPr/>
              </p:nvSpPr>
              <p:spPr>
                <a:xfrm>
                  <a:off x="7267746" y="1994945"/>
                  <a:ext cx="402809" cy="481904"/>
                </a:xfrm>
                <a:custGeom>
                  <a:avLst/>
                  <a:gdLst>
                    <a:gd name="connsiteX0" fmla="*/ 174101 w 728932"/>
                    <a:gd name="connsiteY0" fmla="*/ 488630 h 872065"/>
                    <a:gd name="connsiteX1" fmla="*/ 174101 w 728932"/>
                    <a:gd name="connsiteY1" fmla="*/ 728663 h 872065"/>
                    <a:gd name="connsiteX2" fmla="*/ 442406 w 728932"/>
                    <a:gd name="connsiteY2" fmla="*/ 728663 h 872065"/>
                    <a:gd name="connsiteX3" fmla="*/ 547956 w 728932"/>
                    <a:gd name="connsiteY3" fmla="*/ 612454 h 872065"/>
                    <a:gd name="connsiteX4" fmla="*/ 431276 w 728932"/>
                    <a:gd name="connsiteY4" fmla="*/ 493391 h 872065"/>
                    <a:gd name="connsiteX5" fmla="*/ 431276 w 728932"/>
                    <a:gd name="connsiteY5" fmla="*/ 488630 h 872065"/>
                    <a:gd name="connsiteX6" fmla="*/ 174101 w 728932"/>
                    <a:gd name="connsiteY6" fmla="*/ 488630 h 872065"/>
                    <a:gd name="connsiteX7" fmla="*/ 174101 w 728932"/>
                    <a:gd name="connsiteY7" fmla="*/ 140965 h 872065"/>
                    <a:gd name="connsiteX8" fmla="*/ 174101 w 728932"/>
                    <a:gd name="connsiteY8" fmla="*/ 347665 h 872065"/>
                    <a:gd name="connsiteX9" fmla="*/ 431276 w 728932"/>
                    <a:gd name="connsiteY9" fmla="*/ 347665 h 872065"/>
                    <a:gd name="connsiteX10" fmla="*/ 431276 w 728932"/>
                    <a:gd name="connsiteY10" fmla="*/ 345754 h 872065"/>
                    <a:gd name="connsiteX11" fmla="*/ 517000 w 728932"/>
                    <a:gd name="connsiteY11" fmla="*/ 243359 h 872065"/>
                    <a:gd name="connsiteX12" fmla="*/ 433656 w 728932"/>
                    <a:gd name="connsiteY12" fmla="*/ 148109 h 872065"/>
                    <a:gd name="connsiteX13" fmla="*/ 174101 w 728932"/>
                    <a:gd name="connsiteY13" fmla="*/ 140965 h 872065"/>
                    <a:gd name="connsiteX14" fmla="*/ 0 w 728932"/>
                    <a:gd name="connsiteY14" fmla="*/ 0 h 872065"/>
                    <a:gd name="connsiteX15" fmla="*/ 127816 w 728932"/>
                    <a:gd name="connsiteY15" fmla="*/ 0 h 872065"/>
                    <a:gd name="connsiteX16" fmla="*/ 174101 w 728932"/>
                    <a:gd name="connsiteY16" fmla="*/ 0 h 872065"/>
                    <a:gd name="connsiteX17" fmla="*/ 447945 w 728932"/>
                    <a:gd name="connsiteY17" fmla="*/ 0 h 872065"/>
                    <a:gd name="connsiteX18" fmla="*/ 447945 w 728932"/>
                    <a:gd name="connsiteY18" fmla="*/ 1732 h 872065"/>
                    <a:gd name="connsiteX19" fmla="*/ 683688 w 728932"/>
                    <a:gd name="connsiteY19" fmla="*/ 179066 h 872065"/>
                    <a:gd name="connsiteX20" fmla="*/ 559863 w 728932"/>
                    <a:gd name="connsiteY20" fmla="*/ 407666 h 872065"/>
                    <a:gd name="connsiteX21" fmla="*/ 728932 w 728932"/>
                    <a:gd name="connsiteY21" fmla="*/ 633885 h 872065"/>
                    <a:gd name="connsiteX22" fmla="*/ 433657 w 728932"/>
                    <a:gd name="connsiteY22" fmla="*/ 872010 h 872065"/>
                    <a:gd name="connsiteX23" fmla="*/ 433776 w 728932"/>
                    <a:gd name="connsiteY23" fmla="*/ 869628 h 872065"/>
                    <a:gd name="connsiteX24" fmla="*/ 174101 w 728932"/>
                    <a:gd name="connsiteY24" fmla="*/ 869628 h 872065"/>
                    <a:gd name="connsiteX25" fmla="*/ 127816 w 728932"/>
                    <a:gd name="connsiteY25" fmla="*/ 869628 h 872065"/>
                    <a:gd name="connsiteX26" fmla="*/ 0 w 728932"/>
                    <a:gd name="connsiteY26" fmla="*/ 869628 h 872065"/>
                    <a:gd name="connsiteX27" fmla="*/ 0 w 728932"/>
                    <a:gd name="connsiteY27" fmla="*/ 0 h 872065"/>
                    <a:gd name="connsiteX0" fmla="*/ 174101 w 728932"/>
                    <a:gd name="connsiteY0" fmla="*/ 488630 h 872065"/>
                    <a:gd name="connsiteX1" fmla="*/ 174101 w 728932"/>
                    <a:gd name="connsiteY1" fmla="*/ 728663 h 872065"/>
                    <a:gd name="connsiteX2" fmla="*/ 442406 w 728932"/>
                    <a:gd name="connsiteY2" fmla="*/ 728663 h 872065"/>
                    <a:gd name="connsiteX3" fmla="*/ 547956 w 728932"/>
                    <a:gd name="connsiteY3" fmla="*/ 612454 h 872065"/>
                    <a:gd name="connsiteX4" fmla="*/ 431276 w 728932"/>
                    <a:gd name="connsiteY4" fmla="*/ 493391 h 872065"/>
                    <a:gd name="connsiteX5" fmla="*/ 431276 w 728932"/>
                    <a:gd name="connsiteY5" fmla="*/ 488630 h 872065"/>
                    <a:gd name="connsiteX6" fmla="*/ 174101 w 728932"/>
                    <a:gd name="connsiteY6" fmla="*/ 488630 h 872065"/>
                    <a:gd name="connsiteX7" fmla="*/ 174101 w 728932"/>
                    <a:gd name="connsiteY7" fmla="*/ 140965 h 872065"/>
                    <a:gd name="connsiteX8" fmla="*/ 174101 w 728932"/>
                    <a:gd name="connsiteY8" fmla="*/ 347665 h 872065"/>
                    <a:gd name="connsiteX9" fmla="*/ 431276 w 728932"/>
                    <a:gd name="connsiteY9" fmla="*/ 347665 h 872065"/>
                    <a:gd name="connsiteX10" fmla="*/ 431276 w 728932"/>
                    <a:gd name="connsiteY10" fmla="*/ 345754 h 872065"/>
                    <a:gd name="connsiteX11" fmla="*/ 517000 w 728932"/>
                    <a:gd name="connsiteY11" fmla="*/ 243359 h 872065"/>
                    <a:gd name="connsiteX12" fmla="*/ 433656 w 728932"/>
                    <a:gd name="connsiteY12" fmla="*/ 148109 h 872065"/>
                    <a:gd name="connsiteX13" fmla="*/ 174101 w 728932"/>
                    <a:gd name="connsiteY13" fmla="*/ 140965 h 872065"/>
                    <a:gd name="connsiteX14" fmla="*/ 0 w 728932"/>
                    <a:gd name="connsiteY14" fmla="*/ 0 h 872065"/>
                    <a:gd name="connsiteX15" fmla="*/ 127816 w 728932"/>
                    <a:gd name="connsiteY15" fmla="*/ 0 h 872065"/>
                    <a:gd name="connsiteX16" fmla="*/ 174101 w 728932"/>
                    <a:gd name="connsiteY16" fmla="*/ 0 h 872065"/>
                    <a:gd name="connsiteX17" fmla="*/ 447945 w 728932"/>
                    <a:gd name="connsiteY17" fmla="*/ 0 h 872065"/>
                    <a:gd name="connsiteX18" fmla="*/ 447945 w 728932"/>
                    <a:gd name="connsiteY18" fmla="*/ 1732 h 872065"/>
                    <a:gd name="connsiteX19" fmla="*/ 683688 w 728932"/>
                    <a:gd name="connsiteY19" fmla="*/ 179066 h 872065"/>
                    <a:gd name="connsiteX20" fmla="*/ 559863 w 728932"/>
                    <a:gd name="connsiteY20" fmla="*/ 407666 h 872065"/>
                    <a:gd name="connsiteX21" fmla="*/ 728932 w 728932"/>
                    <a:gd name="connsiteY21" fmla="*/ 633885 h 872065"/>
                    <a:gd name="connsiteX22" fmla="*/ 433657 w 728932"/>
                    <a:gd name="connsiteY22" fmla="*/ 872010 h 872065"/>
                    <a:gd name="connsiteX23" fmla="*/ 433776 w 728932"/>
                    <a:gd name="connsiteY23" fmla="*/ 869628 h 872065"/>
                    <a:gd name="connsiteX24" fmla="*/ 174101 w 728932"/>
                    <a:gd name="connsiteY24" fmla="*/ 869628 h 872065"/>
                    <a:gd name="connsiteX25" fmla="*/ 127816 w 728932"/>
                    <a:gd name="connsiteY25" fmla="*/ 869628 h 872065"/>
                    <a:gd name="connsiteX26" fmla="*/ 0 w 728932"/>
                    <a:gd name="connsiteY26" fmla="*/ 869628 h 872065"/>
                    <a:gd name="connsiteX27" fmla="*/ 0 w 728932"/>
                    <a:gd name="connsiteY27" fmla="*/ 0 h 872065"/>
                    <a:gd name="connsiteX0" fmla="*/ 174101 w 728932"/>
                    <a:gd name="connsiteY0" fmla="*/ 488630 h 872065"/>
                    <a:gd name="connsiteX1" fmla="*/ 174101 w 728932"/>
                    <a:gd name="connsiteY1" fmla="*/ 728663 h 872065"/>
                    <a:gd name="connsiteX2" fmla="*/ 442406 w 728932"/>
                    <a:gd name="connsiteY2" fmla="*/ 728663 h 872065"/>
                    <a:gd name="connsiteX3" fmla="*/ 547956 w 728932"/>
                    <a:gd name="connsiteY3" fmla="*/ 612454 h 872065"/>
                    <a:gd name="connsiteX4" fmla="*/ 431276 w 728932"/>
                    <a:gd name="connsiteY4" fmla="*/ 493391 h 872065"/>
                    <a:gd name="connsiteX5" fmla="*/ 431276 w 728932"/>
                    <a:gd name="connsiteY5" fmla="*/ 488630 h 872065"/>
                    <a:gd name="connsiteX6" fmla="*/ 174101 w 728932"/>
                    <a:gd name="connsiteY6" fmla="*/ 488630 h 872065"/>
                    <a:gd name="connsiteX7" fmla="*/ 174101 w 728932"/>
                    <a:gd name="connsiteY7" fmla="*/ 140965 h 872065"/>
                    <a:gd name="connsiteX8" fmla="*/ 174101 w 728932"/>
                    <a:gd name="connsiteY8" fmla="*/ 347665 h 872065"/>
                    <a:gd name="connsiteX9" fmla="*/ 431276 w 728932"/>
                    <a:gd name="connsiteY9" fmla="*/ 347665 h 872065"/>
                    <a:gd name="connsiteX10" fmla="*/ 431276 w 728932"/>
                    <a:gd name="connsiteY10" fmla="*/ 345754 h 872065"/>
                    <a:gd name="connsiteX11" fmla="*/ 517000 w 728932"/>
                    <a:gd name="connsiteY11" fmla="*/ 243359 h 872065"/>
                    <a:gd name="connsiteX12" fmla="*/ 433656 w 728932"/>
                    <a:gd name="connsiteY12" fmla="*/ 148109 h 872065"/>
                    <a:gd name="connsiteX13" fmla="*/ 174101 w 728932"/>
                    <a:gd name="connsiteY13" fmla="*/ 140965 h 872065"/>
                    <a:gd name="connsiteX14" fmla="*/ 0 w 728932"/>
                    <a:gd name="connsiteY14" fmla="*/ 0 h 872065"/>
                    <a:gd name="connsiteX15" fmla="*/ 127816 w 728932"/>
                    <a:gd name="connsiteY15" fmla="*/ 0 h 872065"/>
                    <a:gd name="connsiteX16" fmla="*/ 174101 w 728932"/>
                    <a:gd name="connsiteY16" fmla="*/ 0 h 872065"/>
                    <a:gd name="connsiteX17" fmla="*/ 447945 w 728932"/>
                    <a:gd name="connsiteY17" fmla="*/ 0 h 872065"/>
                    <a:gd name="connsiteX18" fmla="*/ 447945 w 728932"/>
                    <a:gd name="connsiteY18" fmla="*/ 1732 h 872065"/>
                    <a:gd name="connsiteX19" fmla="*/ 683688 w 728932"/>
                    <a:gd name="connsiteY19" fmla="*/ 179066 h 872065"/>
                    <a:gd name="connsiteX20" fmla="*/ 559863 w 728932"/>
                    <a:gd name="connsiteY20" fmla="*/ 407666 h 872065"/>
                    <a:gd name="connsiteX21" fmla="*/ 728932 w 728932"/>
                    <a:gd name="connsiteY21" fmla="*/ 633885 h 872065"/>
                    <a:gd name="connsiteX22" fmla="*/ 433657 w 728932"/>
                    <a:gd name="connsiteY22" fmla="*/ 872010 h 872065"/>
                    <a:gd name="connsiteX23" fmla="*/ 433776 w 728932"/>
                    <a:gd name="connsiteY23" fmla="*/ 869628 h 872065"/>
                    <a:gd name="connsiteX24" fmla="*/ 174101 w 728932"/>
                    <a:gd name="connsiteY24" fmla="*/ 869628 h 872065"/>
                    <a:gd name="connsiteX25" fmla="*/ 127816 w 728932"/>
                    <a:gd name="connsiteY25" fmla="*/ 869628 h 872065"/>
                    <a:gd name="connsiteX26" fmla="*/ 0 w 728932"/>
                    <a:gd name="connsiteY26" fmla="*/ 869628 h 872065"/>
                    <a:gd name="connsiteX27" fmla="*/ 0 w 728932"/>
                    <a:gd name="connsiteY27" fmla="*/ 0 h 872065"/>
                    <a:gd name="connsiteX0" fmla="*/ 174101 w 728932"/>
                    <a:gd name="connsiteY0" fmla="*/ 488630 h 872065"/>
                    <a:gd name="connsiteX1" fmla="*/ 174101 w 728932"/>
                    <a:gd name="connsiteY1" fmla="*/ 728663 h 872065"/>
                    <a:gd name="connsiteX2" fmla="*/ 442406 w 728932"/>
                    <a:gd name="connsiteY2" fmla="*/ 728663 h 872065"/>
                    <a:gd name="connsiteX3" fmla="*/ 547956 w 728932"/>
                    <a:gd name="connsiteY3" fmla="*/ 612454 h 872065"/>
                    <a:gd name="connsiteX4" fmla="*/ 431276 w 728932"/>
                    <a:gd name="connsiteY4" fmla="*/ 493391 h 872065"/>
                    <a:gd name="connsiteX5" fmla="*/ 174101 w 728932"/>
                    <a:gd name="connsiteY5" fmla="*/ 488630 h 872065"/>
                    <a:gd name="connsiteX6" fmla="*/ 174101 w 728932"/>
                    <a:gd name="connsiteY6" fmla="*/ 140965 h 872065"/>
                    <a:gd name="connsiteX7" fmla="*/ 174101 w 728932"/>
                    <a:gd name="connsiteY7" fmla="*/ 347665 h 872065"/>
                    <a:gd name="connsiteX8" fmla="*/ 431276 w 728932"/>
                    <a:gd name="connsiteY8" fmla="*/ 347665 h 872065"/>
                    <a:gd name="connsiteX9" fmla="*/ 431276 w 728932"/>
                    <a:gd name="connsiteY9" fmla="*/ 345754 h 872065"/>
                    <a:gd name="connsiteX10" fmla="*/ 517000 w 728932"/>
                    <a:gd name="connsiteY10" fmla="*/ 243359 h 872065"/>
                    <a:gd name="connsiteX11" fmla="*/ 433656 w 728932"/>
                    <a:gd name="connsiteY11" fmla="*/ 148109 h 872065"/>
                    <a:gd name="connsiteX12" fmla="*/ 174101 w 728932"/>
                    <a:gd name="connsiteY12" fmla="*/ 140965 h 872065"/>
                    <a:gd name="connsiteX13" fmla="*/ 0 w 728932"/>
                    <a:gd name="connsiteY13" fmla="*/ 0 h 872065"/>
                    <a:gd name="connsiteX14" fmla="*/ 127816 w 728932"/>
                    <a:gd name="connsiteY14" fmla="*/ 0 h 872065"/>
                    <a:gd name="connsiteX15" fmla="*/ 174101 w 728932"/>
                    <a:gd name="connsiteY15" fmla="*/ 0 h 872065"/>
                    <a:gd name="connsiteX16" fmla="*/ 447945 w 728932"/>
                    <a:gd name="connsiteY16" fmla="*/ 0 h 872065"/>
                    <a:gd name="connsiteX17" fmla="*/ 447945 w 728932"/>
                    <a:gd name="connsiteY17" fmla="*/ 1732 h 872065"/>
                    <a:gd name="connsiteX18" fmla="*/ 683688 w 728932"/>
                    <a:gd name="connsiteY18" fmla="*/ 179066 h 872065"/>
                    <a:gd name="connsiteX19" fmla="*/ 559863 w 728932"/>
                    <a:gd name="connsiteY19" fmla="*/ 407666 h 872065"/>
                    <a:gd name="connsiteX20" fmla="*/ 728932 w 728932"/>
                    <a:gd name="connsiteY20" fmla="*/ 633885 h 872065"/>
                    <a:gd name="connsiteX21" fmla="*/ 433657 w 728932"/>
                    <a:gd name="connsiteY21" fmla="*/ 872010 h 872065"/>
                    <a:gd name="connsiteX22" fmla="*/ 433776 w 728932"/>
                    <a:gd name="connsiteY22" fmla="*/ 869628 h 872065"/>
                    <a:gd name="connsiteX23" fmla="*/ 174101 w 728932"/>
                    <a:gd name="connsiteY23" fmla="*/ 869628 h 872065"/>
                    <a:gd name="connsiteX24" fmla="*/ 127816 w 728932"/>
                    <a:gd name="connsiteY24" fmla="*/ 869628 h 872065"/>
                    <a:gd name="connsiteX25" fmla="*/ 0 w 728932"/>
                    <a:gd name="connsiteY25" fmla="*/ 869628 h 872065"/>
                    <a:gd name="connsiteX26" fmla="*/ 0 w 728932"/>
                    <a:gd name="connsiteY26" fmla="*/ 0 h 8720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728932" h="872065">
                      <a:moveTo>
                        <a:pt x="174101" y="488630"/>
                      </a:moveTo>
                      <a:lnTo>
                        <a:pt x="174101" y="728663"/>
                      </a:lnTo>
                      <a:lnTo>
                        <a:pt x="442406" y="728663"/>
                      </a:lnTo>
                      <a:cubicBezTo>
                        <a:pt x="511257" y="715167"/>
                        <a:pt x="549532" y="684907"/>
                        <a:pt x="547956" y="612454"/>
                      </a:cubicBezTo>
                      <a:cubicBezTo>
                        <a:pt x="543194" y="552923"/>
                        <a:pt x="538432" y="510060"/>
                        <a:pt x="431276" y="493391"/>
                      </a:cubicBezTo>
                      <a:lnTo>
                        <a:pt x="174101" y="488630"/>
                      </a:lnTo>
                      <a:close/>
                      <a:moveTo>
                        <a:pt x="174101" y="140965"/>
                      </a:moveTo>
                      <a:lnTo>
                        <a:pt x="174101" y="347665"/>
                      </a:lnTo>
                      <a:lnTo>
                        <a:pt x="431276" y="347665"/>
                      </a:lnTo>
                      <a:lnTo>
                        <a:pt x="431276" y="345754"/>
                      </a:lnTo>
                      <a:cubicBezTo>
                        <a:pt x="474139" y="322735"/>
                        <a:pt x="514619" y="311622"/>
                        <a:pt x="517000" y="243359"/>
                      </a:cubicBezTo>
                      <a:cubicBezTo>
                        <a:pt x="517000" y="202878"/>
                        <a:pt x="502713" y="157634"/>
                        <a:pt x="433656" y="148109"/>
                      </a:cubicBezTo>
                      <a:cubicBezTo>
                        <a:pt x="366981" y="140568"/>
                        <a:pt x="274510" y="141043"/>
                        <a:pt x="174101" y="140965"/>
                      </a:cubicBezTo>
                      <a:close/>
                      <a:moveTo>
                        <a:pt x="0" y="0"/>
                      </a:moveTo>
                      <a:lnTo>
                        <a:pt x="127816" y="0"/>
                      </a:lnTo>
                      <a:lnTo>
                        <a:pt x="174101" y="0"/>
                      </a:lnTo>
                      <a:lnTo>
                        <a:pt x="447945" y="0"/>
                      </a:lnTo>
                      <a:lnTo>
                        <a:pt x="447945" y="1732"/>
                      </a:lnTo>
                      <a:cubicBezTo>
                        <a:pt x="634795" y="8775"/>
                        <a:pt x="679801" y="148746"/>
                        <a:pt x="683688" y="179066"/>
                      </a:cubicBezTo>
                      <a:cubicBezTo>
                        <a:pt x="689245" y="333848"/>
                        <a:pt x="620981" y="374328"/>
                        <a:pt x="559863" y="407666"/>
                      </a:cubicBezTo>
                      <a:cubicBezTo>
                        <a:pt x="663844" y="433066"/>
                        <a:pt x="727345" y="515617"/>
                        <a:pt x="728932" y="633885"/>
                      </a:cubicBezTo>
                      <a:cubicBezTo>
                        <a:pt x="720200" y="800572"/>
                        <a:pt x="594788" y="874392"/>
                        <a:pt x="433657" y="872010"/>
                      </a:cubicBezTo>
                      <a:cubicBezTo>
                        <a:pt x="433697" y="871216"/>
                        <a:pt x="433736" y="870422"/>
                        <a:pt x="433776" y="869628"/>
                      </a:cubicBezTo>
                      <a:lnTo>
                        <a:pt x="174101" y="869628"/>
                      </a:lnTo>
                      <a:lnTo>
                        <a:pt x="127816" y="869628"/>
                      </a:lnTo>
                      <a:lnTo>
                        <a:pt x="0" y="86962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39" name="Group 138"/>
              <p:cNvGrpSpPr/>
              <p:nvPr/>
            </p:nvGrpSpPr>
            <p:grpSpPr>
              <a:xfrm>
                <a:off x="6690882" y="1037184"/>
                <a:ext cx="720080" cy="720080"/>
                <a:chOff x="6690882" y="1037184"/>
                <a:chExt cx="720080" cy="720080"/>
              </a:xfrm>
            </p:grpSpPr>
            <p:sp>
              <p:nvSpPr>
                <p:cNvPr id="142" name="Rectangle 141"/>
                <p:cNvSpPr/>
                <p:nvPr/>
              </p:nvSpPr>
              <p:spPr>
                <a:xfrm>
                  <a:off x="6690882" y="1037184"/>
                  <a:ext cx="720080" cy="720080"/>
                </a:xfrm>
                <a:prstGeom prst="rect">
                  <a:avLst/>
                </a:prstGeom>
                <a:solidFill>
                  <a:schemeClr val="bg1"/>
                </a:solidFill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3" name="Block Arc 142"/>
                <p:cNvSpPr>
                  <a:spLocks noChangeAspect="1"/>
                </p:cNvSpPr>
                <p:nvPr/>
              </p:nvSpPr>
              <p:spPr>
                <a:xfrm>
                  <a:off x="6842201" y="1156272"/>
                  <a:ext cx="417443" cy="481904"/>
                </a:xfrm>
                <a:prstGeom prst="blockArc">
                  <a:avLst>
                    <a:gd name="adj1" fmla="val 1756726"/>
                    <a:gd name="adj2" fmla="val 19889488"/>
                    <a:gd name="adj3" fmla="val 22774"/>
                  </a:avLst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40" name="Round Same Side Corner Rectangle 51"/>
              <p:cNvSpPr/>
              <p:nvPr/>
            </p:nvSpPr>
            <p:spPr>
              <a:xfrm rot="5400000">
                <a:off x="6852922" y="1652530"/>
                <a:ext cx="396000" cy="2520000"/>
              </a:xfrm>
              <a:custGeom>
                <a:avLst/>
                <a:gdLst/>
                <a:ahLst/>
                <a:cxnLst/>
                <a:rect l="l" t="t" r="r" b="b"/>
                <a:pathLst>
                  <a:path w="468002" h="2500353">
                    <a:moveTo>
                      <a:pt x="0" y="2500353"/>
                    </a:moveTo>
                    <a:lnTo>
                      <a:pt x="0" y="234001"/>
                    </a:lnTo>
                    <a:cubicBezTo>
                      <a:pt x="0" y="104766"/>
                      <a:pt x="104766" y="0"/>
                      <a:pt x="234001" y="0"/>
                    </a:cubicBezTo>
                    <a:cubicBezTo>
                      <a:pt x="363236" y="0"/>
                      <a:pt x="468002" y="104766"/>
                      <a:pt x="468002" y="234001"/>
                    </a:cubicBezTo>
                    <a:cubicBezTo>
                      <a:pt x="468002" y="989452"/>
                      <a:pt x="468001" y="1744902"/>
                      <a:pt x="468001" y="2500353"/>
                    </a:cubicBezTo>
                    <a:lnTo>
                      <a:pt x="467594" y="2500353"/>
                    </a:lnTo>
                    <a:cubicBezTo>
                      <a:pt x="429063" y="2409421"/>
                      <a:pt x="338980" y="2345641"/>
                      <a:pt x="234000" y="2345641"/>
                    </a:cubicBezTo>
                    <a:cubicBezTo>
                      <a:pt x="129020" y="2345641"/>
                      <a:pt x="38938" y="2409421"/>
                      <a:pt x="406" y="2500353"/>
                    </a:cubicBezTo>
                    <a:close/>
                  </a:path>
                </a:pathLst>
              </a:custGeom>
              <a:solidFill>
                <a:schemeClr val="bg1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141" name="Round Same Side Corner Rectangle 51"/>
              <p:cNvSpPr/>
              <p:nvPr/>
            </p:nvSpPr>
            <p:spPr>
              <a:xfrm rot="16200000">
                <a:off x="6852922" y="2167123"/>
                <a:ext cx="396000" cy="2520000"/>
              </a:xfrm>
              <a:custGeom>
                <a:avLst/>
                <a:gdLst/>
                <a:ahLst/>
                <a:cxnLst/>
                <a:rect l="l" t="t" r="r" b="b"/>
                <a:pathLst>
                  <a:path w="468002" h="2500353">
                    <a:moveTo>
                      <a:pt x="0" y="2500353"/>
                    </a:moveTo>
                    <a:lnTo>
                      <a:pt x="0" y="234001"/>
                    </a:lnTo>
                    <a:cubicBezTo>
                      <a:pt x="0" y="104766"/>
                      <a:pt x="104766" y="0"/>
                      <a:pt x="234001" y="0"/>
                    </a:cubicBezTo>
                    <a:cubicBezTo>
                      <a:pt x="363236" y="0"/>
                      <a:pt x="468002" y="104766"/>
                      <a:pt x="468002" y="234001"/>
                    </a:cubicBezTo>
                    <a:cubicBezTo>
                      <a:pt x="468002" y="989452"/>
                      <a:pt x="468001" y="1744902"/>
                      <a:pt x="468001" y="2500353"/>
                    </a:cubicBezTo>
                    <a:lnTo>
                      <a:pt x="467594" y="2500353"/>
                    </a:lnTo>
                    <a:cubicBezTo>
                      <a:pt x="429063" y="2409421"/>
                      <a:pt x="338980" y="2345641"/>
                      <a:pt x="234000" y="2345641"/>
                    </a:cubicBezTo>
                    <a:cubicBezTo>
                      <a:pt x="129020" y="2345641"/>
                      <a:pt x="38938" y="2409421"/>
                      <a:pt x="406" y="2500353"/>
                    </a:cubicBezTo>
                    <a:close/>
                  </a:path>
                </a:pathLst>
              </a:custGeom>
              <a:solidFill>
                <a:schemeClr val="bg1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dirty="0"/>
              </a:p>
            </p:txBody>
          </p:sp>
        </p:grpSp>
      </p:grpSp>
      <p:sp>
        <p:nvSpPr>
          <p:cNvPr id="51" name="Text Placeholder 9">
            <a:extLst>
              <a:ext uri="{FF2B5EF4-FFF2-40B4-BE49-F238E27FC236}">
                <a16:creationId xmlns="" xmlns:a16="http://schemas.microsoft.com/office/drawing/2014/main" id="{139BBCBE-08BA-417D-87EB-C9DA6CB356F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969062"/>
            <a:ext cx="9143999" cy="432000"/>
          </a:xfrm>
          <a:prstGeom prst="rect">
            <a:avLst/>
          </a:prstGeom>
        </p:spPr>
        <p:txBody>
          <a:bodyPr lIns="108000" anchor="ctr"/>
          <a:lstStyle>
            <a:lvl1pPr marL="0" indent="0" algn="ctr">
              <a:buNone/>
              <a:defRPr sz="1200" b="1" baseline="0">
                <a:solidFill>
                  <a:schemeClr val="tx1"/>
                </a:solidFill>
                <a:effectLst/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INSTERT THE TITLE</a:t>
            </a:r>
          </a:p>
          <a:p>
            <a:pPr lvl="0"/>
            <a:r>
              <a:rPr lang="en-US" altLang="ko-KR" dirty="0"/>
              <a:t>OF YOUR PRESENTATION HERE</a:t>
            </a:r>
            <a:endParaRPr lang="ko-KR" altLang="en-US" dirty="0"/>
          </a:p>
        </p:txBody>
      </p:sp>
      <p:sp>
        <p:nvSpPr>
          <p:cNvPr id="52" name="제목 1">
            <a:extLst>
              <a:ext uri="{FF2B5EF4-FFF2-40B4-BE49-F238E27FC236}">
                <a16:creationId xmlns="" xmlns:a16="http://schemas.microsoft.com/office/drawing/2014/main" id="{AE33218E-9C24-435F-948C-815D84D473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3417417"/>
            <a:ext cx="9143998" cy="54000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3600" b="1" baseline="0">
                <a:solidFill>
                  <a:schemeClr val="tx1"/>
                </a:solidFill>
                <a:effectLst/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FREE PPT TEMPLATES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79316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" y="1239541"/>
            <a:ext cx="9144000" cy="336395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" name="그림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766153"/>
            <a:ext cx="4217146" cy="2310733"/>
          </a:xfrm>
          <a:prstGeom prst="rect">
            <a:avLst/>
          </a:prstGeom>
        </p:spPr>
      </p:pic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115416" y="1859201"/>
            <a:ext cx="2772000" cy="1944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0" name="Title 1">
            <a:extLst>
              <a:ext uri="{FF2B5EF4-FFF2-40B4-BE49-F238E27FC236}">
                <a16:creationId xmlns="" xmlns:a16="http://schemas.microsoft.com/office/drawing/2014/main" id="{216FB63C-5800-4111-92B0-B9CD0BCBE58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67028"/>
            <a:ext cx="9144000" cy="776530"/>
          </a:xfrm>
          <a:prstGeom prst="rect">
            <a:avLst/>
          </a:prstGeom>
        </p:spPr>
        <p:txBody>
          <a:bodyPr anchor="ctr"/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Images &amp; Contents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85519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 userDrawn="1"/>
        </p:nvSpPr>
        <p:spPr>
          <a:xfrm>
            <a:off x="2947035" y="473947"/>
            <a:ext cx="3249931" cy="324993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3624362" y="1094735"/>
            <a:ext cx="1895276" cy="2008355"/>
            <a:chOff x="5304922" y="1037184"/>
            <a:chExt cx="3492000" cy="3700344"/>
          </a:xfrm>
        </p:grpSpPr>
        <p:grpSp>
          <p:nvGrpSpPr>
            <p:cNvPr id="8" name="Group 7"/>
            <p:cNvGrpSpPr/>
            <p:nvPr/>
          </p:nvGrpSpPr>
          <p:grpSpPr>
            <a:xfrm>
              <a:off x="5304922" y="3743716"/>
              <a:ext cx="3492000" cy="437610"/>
              <a:chOff x="1709238" y="4209096"/>
              <a:chExt cx="3492000" cy="437610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1709238" y="4214706"/>
                <a:ext cx="3492000" cy="432000"/>
              </a:xfrm>
              <a:prstGeom prst="rect">
                <a:avLst/>
              </a:prstGeom>
              <a:solidFill>
                <a:schemeClr val="accent1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grpSp>
            <p:nvGrpSpPr>
              <p:cNvPr id="35" name="Group 34"/>
              <p:cNvGrpSpPr/>
              <p:nvPr/>
            </p:nvGrpSpPr>
            <p:grpSpPr>
              <a:xfrm>
                <a:off x="2078720" y="4209096"/>
                <a:ext cx="469833" cy="432000"/>
                <a:chOff x="2078720" y="4209096"/>
                <a:chExt cx="469833" cy="432000"/>
              </a:xfrm>
            </p:grpSpPr>
            <p:sp>
              <p:nvSpPr>
                <p:cNvPr id="43" name="Rectangle 42"/>
                <p:cNvSpPr/>
                <p:nvPr/>
              </p:nvSpPr>
              <p:spPr>
                <a:xfrm>
                  <a:off x="2078720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4" name="Rectangle 43"/>
                <p:cNvSpPr/>
                <p:nvPr/>
              </p:nvSpPr>
              <p:spPr>
                <a:xfrm>
                  <a:off x="2217331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5" name="Rectangle 44"/>
                <p:cNvSpPr/>
                <p:nvPr/>
              </p:nvSpPr>
              <p:spPr>
                <a:xfrm>
                  <a:off x="2355942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6" name="Rectangle 45"/>
                <p:cNvSpPr/>
                <p:nvPr/>
              </p:nvSpPr>
              <p:spPr>
                <a:xfrm>
                  <a:off x="2494553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36" name="Group 35"/>
              <p:cNvGrpSpPr/>
              <p:nvPr/>
            </p:nvGrpSpPr>
            <p:grpSpPr>
              <a:xfrm>
                <a:off x="4098293" y="4384000"/>
                <a:ext cx="900965" cy="82800"/>
                <a:chOff x="4098293" y="4384000"/>
                <a:chExt cx="900965" cy="82800"/>
              </a:xfrm>
            </p:grpSpPr>
            <p:sp>
              <p:nvSpPr>
                <p:cNvPr id="37" name="Rectangle 36"/>
                <p:cNvSpPr/>
                <p:nvPr/>
              </p:nvSpPr>
              <p:spPr>
                <a:xfrm>
                  <a:off x="4098293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8" name="Rectangle 37"/>
                <p:cNvSpPr/>
                <p:nvPr/>
              </p:nvSpPr>
              <p:spPr>
                <a:xfrm>
                  <a:off x="4260486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4422679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0" name="Rectangle 39"/>
                <p:cNvSpPr/>
                <p:nvPr/>
              </p:nvSpPr>
              <p:spPr>
                <a:xfrm>
                  <a:off x="4584872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1" name="Rectangle 40"/>
                <p:cNvSpPr/>
                <p:nvPr/>
              </p:nvSpPr>
              <p:spPr>
                <a:xfrm>
                  <a:off x="4747065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2" name="Rectangle 41"/>
                <p:cNvSpPr/>
                <p:nvPr/>
              </p:nvSpPr>
              <p:spPr>
                <a:xfrm>
                  <a:off x="4909258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</p:grpSp>
        </p:grpSp>
        <p:grpSp>
          <p:nvGrpSpPr>
            <p:cNvPr id="9" name="Group 8"/>
            <p:cNvGrpSpPr/>
            <p:nvPr/>
          </p:nvGrpSpPr>
          <p:grpSpPr>
            <a:xfrm flipH="1">
              <a:off x="5304922" y="4299918"/>
              <a:ext cx="3492000" cy="437610"/>
              <a:chOff x="1709238" y="4209096"/>
              <a:chExt cx="3492000" cy="437610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1709238" y="4214706"/>
                <a:ext cx="3492000" cy="432000"/>
              </a:xfrm>
              <a:prstGeom prst="rect">
                <a:avLst/>
              </a:prstGeom>
              <a:solidFill>
                <a:schemeClr val="accent2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grpSp>
            <p:nvGrpSpPr>
              <p:cNvPr id="22" name="Group 21"/>
              <p:cNvGrpSpPr/>
              <p:nvPr/>
            </p:nvGrpSpPr>
            <p:grpSpPr>
              <a:xfrm>
                <a:off x="2078720" y="4209096"/>
                <a:ext cx="469833" cy="432000"/>
                <a:chOff x="2078720" y="4209096"/>
                <a:chExt cx="469833" cy="432000"/>
              </a:xfrm>
            </p:grpSpPr>
            <p:sp>
              <p:nvSpPr>
                <p:cNvPr id="30" name="Rectangle 29"/>
                <p:cNvSpPr/>
                <p:nvPr/>
              </p:nvSpPr>
              <p:spPr>
                <a:xfrm>
                  <a:off x="2078720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1" name="Rectangle 30"/>
                <p:cNvSpPr/>
                <p:nvPr/>
              </p:nvSpPr>
              <p:spPr>
                <a:xfrm>
                  <a:off x="2217331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2" name="Rectangle 31"/>
                <p:cNvSpPr/>
                <p:nvPr/>
              </p:nvSpPr>
              <p:spPr>
                <a:xfrm>
                  <a:off x="2355942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3" name="Rectangle 32"/>
                <p:cNvSpPr/>
                <p:nvPr/>
              </p:nvSpPr>
              <p:spPr>
                <a:xfrm>
                  <a:off x="2494553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4098293" y="4384000"/>
                <a:ext cx="900965" cy="82800"/>
                <a:chOff x="4098293" y="4384000"/>
                <a:chExt cx="900965" cy="82800"/>
              </a:xfrm>
            </p:grpSpPr>
            <p:sp>
              <p:nvSpPr>
                <p:cNvPr id="24" name="Rectangle 23"/>
                <p:cNvSpPr/>
                <p:nvPr/>
              </p:nvSpPr>
              <p:spPr>
                <a:xfrm>
                  <a:off x="4098293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5" name="Rectangle 24"/>
                <p:cNvSpPr/>
                <p:nvPr/>
              </p:nvSpPr>
              <p:spPr>
                <a:xfrm>
                  <a:off x="4260486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6" name="Rectangle 25"/>
                <p:cNvSpPr/>
                <p:nvPr/>
              </p:nvSpPr>
              <p:spPr>
                <a:xfrm>
                  <a:off x="4422679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7" name="Rectangle 26"/>
                <p:cNvSpPr/>
                <p:nvPr/>
              </p:nvSpPr>
              <p:spPr>
                <a:xfrm>
                  <a:off x="4584872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>
                  <a:off x="4747065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9" name="Rectangle 28"/>
                <p:cNvSpPr/>
                <p:nvPr/>
              </p:nvSpPr>
              <p:spPr>
                <a:xfrm>
                  <a:off x="4909258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</p:grpSp>
        </p:grpSp>
        <p:grpSp>
          <p:nvGrpSpPr>
            <p:cNvPr id="10" name="Group 9"/>
            <p:cNvGrpSpPr/>
            <p:nvPr/>
          </p:nvGrpSpPr>
          <p:grpSpPr>
            <a:xfrm>
              <a:off x="6272654" y="1875857"/>
              <a:ext cx="720080" cy="720080"/>
              <a:chOff x="6272654" y="1875857"/>
              <a:chExt cx="720080" cy="720080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6272654" y="1875857"/>
                <a:ext cx="720080" cy="720080"/>
              </a:xfrm>
              <a:prstGeom prst="rect">
                <a:avLst/>
              </a:prstGeom>
              <a:solidFill>
                <a:schemeClr val="accent1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0" name="Parallelogram 5"/>
              <p:cNvSpPr>
                <a:spLocks/>
              </p:cNvSpPr>
              <p:nvPr/>
            </p:nvSpPr>
            <p:spPr>
              <a:xfrm>
                <a:off x="6391715" y="1978487"/>
                <a:ext cx="481958" cy="481904"/>
              </a:xfrm>
              <a:custGeom>
                <a:avLst/>
                <a:gdLst/>
                <a:ahLst/>
                <a:cxnLst/>
                <a:rect l="l" t="t" r="r" b="b"/>
                <a:pathLst>
                  <a:path w="848270" h="868857">
                    <a:moveTo>
                      <a:pt x="424135" y="189887"/>
                    </a:moveTo>
                    <a:lnTo>
                      <a:pt x="297766" y="526729"/>
                    </a:lnTo>
                    <a:lnTo>
                      <a:pt x="550505" y="526729"/>
                    </a:lnTo>
                    <a:close/>
                    <a:moveTo>
                      <a:pt x="325960" y="0"/>
                    </a:moveTo>
                    <a:lnTo>
                      <a:pt x="352897" y="0"/>
                    </a:lnTo>
                    <a:lnTo>
                      <a:pt x="495373" y="0"/>
                    </a:lnTo>
                    <a:lnTo>
                      <a:pt x="522310" y="0"/>
                    </a:lnTo>
                    <a:lnTo>
                      <a:pt x="848270" y="868857"/>
                    </a:lnTo>
                    <a:lnTo>
                      <a:pt x="678857" y="868857"/>
                    </a:lnTo>
                    <a:lnTo>
                      <a:pt x="604960" y="671883"/>
                    </a:lnTo>
                    <a:lnTo>
                      <a:pt x="243310" y="671883"/>
                    </a:lnTo>
                    <a:lnTo>
                      <a:pt x="169413" y="868857"/>
                    </a:lnTo>
                    <a:lnTo>
                      <a:pt x="0" y="868857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latin typeface="+mn-lt"/>
                </a:endParaRP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109110" y="1875857"/>
              <a:ext cx="720080" cy="720080"/>
              <a:chOff x="7109110" y="1875857"/>
              <a:chExt cx="720080" cy="720080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7109110" y="1875857"/>
                <a:ext cx="720080" cy="720080"/>
              </a:xfrm>
              <a:prstGeom prst="rect">
                <a:avLst/>
              </a:prstGeom>
              <a:solidFill>
                <a:schemeClr val="accent2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" name="Rectangle 9"/>
              <p:cNvSpPr>
                <a:spLocks noChangeAspect="1"/>
              </p:cNvSpPr>
              <p:nvPr/>
            </p:nvSpPr>
            <p:spPr>
              <a:xfrm>
                <a:off x="7267746" y="1994945"/>
                <a:ext cx="402809" cy="481904"/>
              </a:xfrm>
              <a:custGeom>
                <a:avLst/>
                <a:gdLst>
                  <a:gd name="connsiteX0" fmla="*/ 174101 w 728932"/>
                  <a:gd name="connsiteY0" fmla="*/ 488630 h 872065"/>
                  <a:gd name="connsiteX1" fmla="*/ 174101 w 728932"/>
                  <a:gd name="connsiteY1" fmla="*/ 728663 h 872065"/>
                  <a:gd name="connsiteX2" fmla="*/ 442406 w 728932"/>
                  <a:gd name="connsiteY2" fmla="*/ 728663 h 872065"/>
                  <a:gd name="connsiteX3" fmla="*/ 547956 w 728932"/>
                  <a:gd name="connsiteY3" fmla="*/ 612454 h 872065"/>
                  <a:gd name="connsiteX4" fmla="*/ 431276 w 728932"/>
                  <a:gd name="connsiteY4" fmla="*/ 493391 h 872065"/>
                  <a:gd name="connsiteX5" fmla="*/ 431276 w 728932"/>
                  <a:gd name="connsiteY5" fmla="*/ 488630 h 872065"/>
                  <a:gd name="connsiteX6" fmla="*/ 174101 w 728932"/>
                  <a:gd name="connsiteY6" fmla="*/ 488630 h 872065"/>
                  <a:gd name="connsiteX7" fmla="*/ 174101 w 728932"/>
                  <a:gd name="connsiteY7" fmla="*/ 140965 h 872065"/>
                  <a:gd name="connsiteX8" fmla="*/ 174101 w 728932"/>
                  <a:gd name="connsiteY8" fmla="*/ 347665 h 872065"/>
                  <a:gd name="connsiteX9" fmla="*/ 431276 w 728932"/>
                  <a:gd name="connsiteY9" fmla="*/ 347665 h 872065"/>
                  <a:gd name="connsiteX10" fmla="*/ 431276 w 728932"/>
                  <a:gd name="connsiteY10" fmla="*/ 345754 h 872065"/>
                  <a:gd name="connsiteX11" fmla="*/ 517000 w 728932"/>
                  <a:gd name="connsiteY11" fmla="*/ 243359 h 872065"/>
                  <a:gd name="connsiteX12" fmla="*/ 433656 w 728932"/>
                  <a:gd name="connsiteY12" fmla="*/ 148109 h 872065"/>
                  <a:gd name="connsiteX13" fmla="*/ 174101 w 728932"/>
                  <a:gd name="connsiteY13" fmla="*/ 140965 h 872065"/>
                  <a:gd name="connsiteX14" fmla="*/ 0 w 728932"/>
                  <a:gd name="connsiteY14" fmla="*/ 0 h 872065"/>
                  <a:gd name="connsiteX15" fmla="*/ 127816 w 728932"/>
                  <a:gd name="connsiteY15" fmla="*/ 0 h 872065"/>
                  <a:gd name="connsiteX16" fmla="*/ 174101 w 728932"/>
                  <a:gd name="connsiteY16" fmla="*/ 0 h 872065"/>
                  <a:gd name="connsiteX17" fmla="*/ 447945 w 728932"/>
                  <a:gd name="connsiteY17" fmla="*/ 0 h 872065"/>
                  <a:gd name="connsiteX18" fmla="*/ 447945 w 728932"/>
                  <a:gd name="connsiteY18" fmla="*/ 1732 h 872065"/>
                  <a:gd name="connsiteX19" fmla="*/ 683688 w 728932"/>
                  <a:gd name="connsiteY19" fmla="*/ 179066 h 872065"/>
                  <a:gd name="connsiteX20" fmla="*/ 559863 w 728932"/>
                  <a:gd name="connsiteY20" fmla="*/ 407666 h 872065"/>
                  <a:gd name="connsiteX21" fmla="*/ 728932 w 728932"/>
                  <a:gd name="connsiteY21" fmla="*/ 633885 h 872065"/>
                  <a:gd name="connsiteX22" fmla="*/ 433657 w 728932"/>
                  <a:gd name="connsiteY22" fmla="*/ 872010 h 872065"/>
                  <a:gd name="connsiteX23" fmla="*/ 433776 w 728932"/>
                  <a:gd name="connsiteY23" fmla="*/ 869628 h 872065"/>
                  <a:gd name="connsiteX24" fmla="*/ 174101 w 728932"/>
                  <a:gd name="connsiteY24" fmla="*/ 869628 h 872065"/>
                  <a:gd name="connsiteX25" fmla="*/ 127816 w 728932"/>
                  <a:gd name="connsiteY25" fmla="*/ 869628 h 872065"/>
                  <a:gd name="connsiteX26" fmla="*/ 0 w 728932"/>
                  <a:gd name="connsiteY26" fmla="*/ 869628 h 872065"/>
                  <a:gd name="connsiteX27" fmla="*/ 0 w 728932"/>
                  <a:gd name="connsiteY27" fmla="*/ 0 h 872065"/>
                  <a:gd name="connsiteX0" fmla="*/ 174101 w 728932"/>
                  <a:gd name="connsiteY0" fmla="*/ 488630 h 872065"/>
                  <a:gd name="connsiteX1" fmla="*/ 174101 w 728932"/>
                  <a:gd name="connsiteY1" fmla="*/ 728663 h 872065"/>
                  <a:gd name="connsiteX2" fmla="*/ 442406 w 728932"/>
                  <a:gd name="connsiteY2" fmla="*/ 728663 h 872065"/>
                  <a:gd name="connsiteX3" fmla="*/ 547956 w 728932"/>
                  <a:gd name="connsiteY3" fmla="*/ 612454 h 872065"/>
                  <a:gd name="connsiteX4" fmla="*/ 431276 w 728932"/>
                  <a:gd name="connsiteY4" fmla="*/ 493391 h 872065"/>
                  <a:gd name="connsiteX5" fmla="*/ 431276 w 728932"/>
                  <a:gd name="connsiteY5" fmla="*/ 488630 h 872065"/>
                  <a:gd name="connsiteX6" fmla="*/ 174101 w 728932"/>
                  <a:gd name="connsiteY6" fmla="*/ 488630 h 872065"/>
                  <a:gd name="connsiteX7" fmla="*/ 174101 w 728932"/>
                  <a:gd name="connsiteY7" fmla="*/ 140965 h 872065"/>
                  <a:gd name="connsiteX8" fmla="*/ 174101 w 728932"/>
                  <a:gd name="connsiteY8" fmla="*/ 347665 h 872065"/>
                  <a:gd name="connsiteX9" fmla="*/ 431276 w 728932"/>
                  <a:gd name="connsiteY9" fmla="*/ 347665 h 872065"/>
                  <a:gd name="connsiteX10" fmla="*/ 431276 w 728932"/>
                  <a:gd name="connsiteY10" fmla="*/ 345754 h 872065"/>
                  <a:gd name="connsiteX11" fmla="*/ 517000 w 728932"/>
                  <a:gd name="connsiteY11" fmla="*/ 243359 h 872065"/>
                  <a:gd name="connsiteX12" fmla="*/ 433656 w 728932"/>
                  <a:gd name="connsiteY12" fmla="*/ 148109 h 872065"/>
                  <a:gd name="connsiteX13" fmla="*/ 174101 w 728932"/>
                  <a:gd name="connsiteY13" fmla="*/ 140965 h 872065"/>
                  <a:gd name="connsiteX14" fmla="*/ 0 w 728932"/>
                  <a:gd name="connsiteY14" fmla="*/ 0 h 872065"/>
                  <a:gd name="connsiteX15" fmla="*/ 127816 w 728932"/>
                  <a:gd name="connsiteY15" fmla="*/ 0 h 872065"/>
                  <a:gd name="connsiteX16" fmla="*/ 174101 w 728932"/>
                  <a:gd name="connsiteY16" fmla="*/ 0 h 872065"/>
                  <a:gd name="connsiteX17" fmla="*/ 447945 w 728932"/>
                  <a:gd name="connsiteY17" fmla="*/ 0 h 872065"/>
                  <a:gd name="connsiteX18" fmla="*/ 447945 w 728932"/>
                  <a:gd name="connsiteY18" fmla="*/ 1732 h 872065"/>
                  <a:gd name="connsiteX19" fmla="*/ 683688 w 728932"/>
                  <a:gd name="connsiteY19" fmla="*/ 179066 h 872065"/>
                  <a:gd name="connsiteX20" fmla="*/ 559863 w 728932"/>
                  <a:gd name="connsiteY20" fmla="*/ 407666 h 872065"/>
                  <a:gd name="connsiteX21" fmla="*/ 728932 w 728932"/>
                  <a:gd name="connsiteY21" fmla="*/ 633885 h 872065"/>
                  <a:gd name="connsiteX22" fmla="*/ 433657 w 728932"/>
                  <a:gd name="connsiteY22" fmla="*/ 872010 h 872065"/>
                  <a:gd name="connsiteX23" fmla="*/ 433776 w 728932"/>
                  <a:gd name="connsiteY23" fmla="*/ 869628 h 872065"/>
                  <a:gd name="connsiteX24" fmla="*/ 174101 w 728932"/>
                  <a:gd name="connsiteY24" fmla="*/ 869628 h 872065"/>
                  <a:gd name="connsiteX25" fmla="*/ 127816 w 728932"/>
                  <a:gd name="connsiteY25" fmla="*/ 869628 h 872065"/>
                  <a:gd name="connsiteX26" fmla="*/ 0 w 728932"/>
                  <a:gd name="connsiteY26" fmla="*/ 869628 h 872065"/>
                  <a:gd name="connsiteX27" fmla="*/ 0 w 728932"/>
                  <a:gd name="connsiteY27" fmla="*/ 0 h 872065"/>
                  <a:gd name="connsiteX0" fmla="*/ 174101 w 728932"/>
                  <a:gd name="connsiteY0" fmla="*/ 488630 h 872065"/>
                  <a:gd name="connsiteX1" fmla="*/ 174101 w 728932"/>
                  <a:gd name="connsiteY1" fmla="*/ 728663 h 872065"/>
                  <a:gd name="connsiteX2" fmla="*/ 442406 w 728932"/>
                  <a:gd name="connsiteY2" fmla="*/ 728663 h 872065"/>
                  <a:gd name="connsiteX3" fmla="*/ 547956 w 728932"/>
                  <a:gd name="connsiteY3" fmla="*/ 612454 h 872065"/>
                  <a:gd name="connsiteX4" fmla="*/ 431276 w 728932"/>
                  <a:gd name="connsiteY4" fmla="*/ 493391 h 872065"/>
                  <a:gd name="connsiteX5" fmla="*/ 431276 w 728932"/>
                  <a:gd name="connsiteY5" fmla="*/ 488630 h 872065"/>
                  <a:gd name="connsiteX6" fmla="*/ 174101 w 728932"/>
                  <a:gd name="connsiteY6" fmla="*/ 488630 h 872065"/>
                  <a:gd name="connsiteX7" fmla="*/ 174101 w 728932"/>
                  <a:gd name="connsiteY7" fmla="*/ 140965 h 872065"/>
                  <a:gd name="connsiteX8" fmla="*/ 174101 w 728932"/>
                  <a:gd name="connsiteY8" fmla="*/ 347665 h 872065"/>
                  <a:gd name="connsiteX9" fmla="*/ 431276 w 728932"/>
                  <a:gd name="connsiteY9" fmla="*/ 347665 h 872065"/>
                  <a:gd name="connsiteX10" fmla="*/ 431276 w 728932"/>
                  <a:gd name="connsiteY10" fmla="*/ 345754 h 872065"/>
                  <a:gd name="connsiteX11" fmla="*/ 517000 w 728932"/>
                  <a:gd name="connsiteY11" fmla="*/ 243359 h 872065"/>
                  <a:gd name="connsiteX12" fmla="*/ 433656 w 728932"/>
                  <a:gd name="connsiteY12" fmla="*/ 148109 h 872065"/>
                  <a:gd name="connsiteX13" fmla="*/ 174101 w 728932"/>
                  <a:gd name="connsiteY13" fmla="*/ 140965 h 872065"/>
                  <a:gd name="connsiteX14" fmla="*/ 0 w 728932"/>
                  <a:gd name="connsiteY14" fmla="*/ 0 h 872065"/>
                  <a:gd name="connsiteX15" fmla="*/ 127816 w 728932"/>
                  <a:gd name="connsiteY15" fmla="*/ 0 h 872065"/>
                  <a:gd name="connsiteX16" fmla="*/ 174101 w 728932"/>
                  <a:gd name="connsiteY16" fmla="*/ 0 h 872065"/>
                  <a:gd name="connsiteX17" fmla="*/ 447945 w 728932"/>
                  <a:gd name="connsiteY17" fmla="*/ 0 h 872065"/>
                  <a:gd name="connsiteX18" fmla="*/ 447945 w 728932"/>
                  <a:gd name="connsiteY18" fmla="*/ 1732 h 872065"/>
                  <a:gd name="connsiteX19" fmla="*/ 683688 w 728932"/>
                  <a:gd name="connsiteY19" fmla="*/ 179066 h 872065"/>
                  <a:gd name="connsiteX20" fmla="*/ 559863 w 728932"/>
                  <a:gd name="connsiteY20" fmla="*/ 407666 h 872065"/>
                  <a:gd name="connsiteX21" fmla="*/ 728932 w 728932"/>
                  <a:gd name="connsiteY21" fmla="*/ 633885 h 872065"/>
                  <a:gd name="connsiteX22" fmla="*/ 433657 w 728932"/>
                  <a:gd name="connsiteY22" fmla="*/ 872010 h 872065"/>
                  <a:gd name="connsiteX23" fmla="*/ 433776 w 728932"/>
                  <a:gd name="connsiteY23" fmla="*/ 869628 h 872065"/>
                  <a:gd name="connsiteX24" fmla="*/ 174101 w 728932"/>
                  <a:gd name="connsiteY24" fmla="*/ 869628 h 872065"/>
                  <a:gd name="connsiteX25" fmla="*/ 127816 w 728932"/>
                  <a:gd name="connsiteY25" fmla="*/ 869628 h 872065"/>
                  <a:gd name="connsiteX26" fmla="*/ 0 w 728932"/>
                  <a:gd name="connsiteY26" fmla="*/ 869628 h 872065"/>
                  <a:gd name="connsiteX27" fmla="*/ 0 w 728932"/>
                  <a:gd name="connsiteY27" fmla="*/ 0 h 872065"/>
                  <a:gd name="connsiteX0" fmla="*/ 174101 w 728932"/>
                  <a:gd name="connsiteY0" fmla="*/ 488630 h 872065"/>
                  <a:gd name="connsiteX1" fmla="*/ 174101 w 728932"/>
                  <a:gd name="connsiteY1" fmla="*/ 728663 h 872065"/>
                  <a:gd name="connsiteX2" fmla="*/ 442406 w 728932"/>
                  <a:gd name="connsiteY2" fmla="*/ 728663 h 872065"/>
                  <a:gd name="connsiteX3" fmla="*/ 547956 w 728932"/>
                  <a:gd name="connsiteY3" fmla="*/ 612454 h 872065"/>
                  <a:gd name="connsiteX4" fmla="*/ 431276 w 728932"/>
                  <a:gd name="connsiteY4" fmla="*/ 493391 h 872065"/>
                  <a:gd name="connsiteX5" fmla="*/ 174101 w 728932"/>
                  <a:gd name="connsiteY5" fmla="*/ 488630 h 872065"/>
                  <a:gd name="connsiteX6" fmla="*/ 174101 w 728932"/>
                  <a:gd name="connsiteY6" fmla="*/ 140965 h 872065"/>
                  <a:gd name="connsiteX7" fmla="*/ 174101 w 728932"/>
                  <a:gd name="connsiteY7" fmla="*/ 347665 h 872065"/>
                  <a:gd name="connsiteX8" fmla="*/ 431276 w 728932"/>
                  <a:gd name="connsiteY8" fmla="*/ 347665 h 872065"/>
                  <a:gd name="connsiteX9" fmla="*/ 431276 w 728932"/>
                  <a:gd name="connsiteY9" fmla="*/ 345754 h 872065"/>
                  <a:gd name="connsiteX10" fmla="*/ 517000 w 728932"/>
                  <a:gd name="connsiteY10" fmla="*/ 243359 h 872065"/>
                  <a:gd name="connsiteX11" fmla="*/ 433656 w 728932"/>
                  <a:gd name="connsiteY11" fmla="*/ 148109 h 872065"/>
                  <a:gd name="connsiteX12" fmla="*/ 174101 w 728932"/>
                  <a:gd name="connsiteY12" fmla="*/ 140965 h 872065"/>
                  <a:gd name="connsiteX13" fmla="*/ 0 w 728932"/>
                  <a:gd name="connsiteY13" fmla="*/ 0 h 872065"/>
                  <a:gd name="connsiteX14" fmla="*/ 127816 w 728932"/>
                  <a:gd name="connsiteY14" fmla="*/ 0 h 872065"/>
                  <a:gd name="connsiteX15" fmla="*/ 174101 w 728932"/>
                  <a:gd name="connsiteY15" fmla="*/ 0 h 872065"/>
                  <a:gd name="connsiteX16" fmla="*/ 447945 w 728932"/>
                  <a:gd name="connsiteY16" fmla="*/ 0 h 872065"/>
                  <a:gd name="connsiteX17" fmla="*/ 447945 w 728932"/>
                  <a:gd name="connsiteY17" fmla="*/ 1732 h 872065"/>
                  <a:gd name="connsiteX18" fmla="*/ 683688 w 728932"/>
                  <a:gd name="connsiteY18" fmla="*/ 179066 h 872065"/>
                  <a:gd name="connsiteX19" fmla="*/ 559863 w 728932"/>
                  <a:gd name="connsiteY19" fmla="*/ 407666 h 872065"/>
                  <a:gd name="connsiteX20" fmla="*/ 728932 w 728932"/>
                  <a:gd name="connsiteY20" fmla="*/ 633885 h 872065"/>
                  <a:gd name="connsiteX21" fmla="*/ 433657 w 728932"/>
                  <a:gd name="connsiteY21" fmla="*/ 872010 h 872065"/>
                  <a:gd name="connsiteX22" fmla="*/ 433776 w 728932"/>
                  <a:gd name="connsiteY22" fmla="*/ 869628 h 872065"/>
                  <a:gd name="connsiteX23" fmla="*/ 174101 w 728932"/>
                  <a:gd name="connsiteY23" fmla="*/ 869628 h 872065"/>
                  <a:gd name="connsiteX24" fmla="*/ 127816 w 728932"/>
                  <a:gd name="connsiteY24" fmla="*/ 869628 h 872065"/>
                  <a:gd name="connsiteX25" fmla="*/ 0 w 728932"/>
                  <a:gd name="connsiteY25" fmla="*/ 869628 h 872065"/>
                  <a:gd name="connsiteX26" fmla="*/ 0 w 728932"/>
                  <a:gd name="connsiteY26" fmla="*/ 0 h 8720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728932" h="872065">
                    <a:moveTo>
                      <a:pt x="174101" y="488630"/>
                    </a:moveTo>
                    <a:lnTo>
                      <a:pt x="174101" y="728663"/>
                    </a:lnTo>
                    <a:lnTo>
                      <a:pt x="442406" y="728663"/>
                    </a:lnTo>
                    <a:cubicBezTo>
                      <a:pt x="511257" y="715167"/>
                      <a:pt x="549532" y="684907"/>
                      <a:pt x="547956" y="612454"/>
                    </a:cubicBezTo>
                    <a:cubicBezTo>
                      <a:pt x="543194" y="552923"/>
                      <a:pt x="538432" y="510060"/>
                      <a:pt x="431276" y="493391"/>
                    </a:cubicBezTo>
                    <a:lnTo>
                      <a:pt x="174101" y="488630"/>
                    </a:lnTo>
                    <a:close/>
                    <a:moveTo>
                      <a:pt x="174101" y="140965"/>
                    </a:moveTo>
                    <a:lnTo>
                      <a:pt x="174101" y="347665"/>
                    </a:lnTo>
                    <a:lnTo>
                      <a:pt x="431276" y="347665"/>
                    </a:lnTo>
                    <a:lnTo>
                      <a:pt x="431276" y="345754"/>
                    </a:lnTo>
                    <a:cubicBezTo>
                      <a:pt x="474139" y="322735"/>
                      <a:pt x="514619" y="311622"/>
                      <a:pt x="517000" y="243359"/>
                    </a:cubicBezTo>
                    <a:cubicBezTo>
                      <a:pt x="517000" y="202878"/>
                      <a:pt x="502713" y="157634"/>
                      <a:pt x="433656" y="148109"/>
                    </a:cubicBezTo>
                    <a:cubicBezTo>
                      <a:pt x="366981" y="140568"/>
                      <a:pt x="274510" y="141043"/>
                      <a:pt x="174101" y="140965"/>
                    </a:cubicBezTo>
                    <a:close/>
                    <a:moveTo>
                      <a:pt x="0" y="0"/>
                    </a:moveTo>
                    <a:lnTo>
                      <a:pt x="127816" y="0"/>
                    </a:lnTo>
                    <a:lnTo>
                      <a:pt x="174101" y="0"/>
                    </a:lnTo>
                    <a:lnTo>
                      <a:pt x="447945" y="0"/>
                    </a:lnTo>
                    <a:lnTo>
                      <a:pt x="447945" y="1732"/>
                    </a:lnTo>
                    <a:cubicBezTo>
                      <a:pt x="634795" y="8775"/>
                      <a:pt x="679801" y="148746"/>
                      <a:pt x="683688" y="179066"/>
                    </a:cubicBezTo>
                    <a:cubicBezTo>
                      <a:pt x="689245" y="333848"/>
                      <a:pt x="620981" y="374328"/>
                      <a:pt x="559863" y="407666"/>
                    </a:cubicBezTo>
                    <a:cubicBezTo>
                      <a:pt x="663844" y="433066"/>
                      <a:pt x="727345" y="515617"/>
                      <a:pt x="728932" y="633885"/>
                    </a:cubicBezTo>
                    <a:cubicBezTo>
                      <a:pt x="720200" y="800572"/>
                      <a:pt x="594788" y="874392"/>
                      <a:pt x="433657" y="872010"/>
                    </a:cubicBezTo>
                    <a:cubicBezTo>
                      <a:pt x="433697" y="871216"/>
                      <a:pt x="433736" y="870422"/>
                      <a:pt x="433776" y="869628"/>
                    </a:cubicBezTo>
                    <a:lnTo>
                      <a:pt x="174101" y="869628"/>
                    </a:lnTo>
                    <a:lnTo>
                      <a:pt x="127816" y="869628"/>
                    </a:lnTo>
                    <a:lnTo>
                      <a:pt x="0" y="86962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latin typeface="+mn-lt"/>
                </a:endParaRP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6690882" y="1037184"/>
              <a:ext cx="720080" cy="720080"/>
              <a:chOff x="6690882" y="1037184"/>
              <a:chExt cx="720080" cy="72008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6690882" y="1037184"/>
                <a:ext cx="720080" cy="720080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+mn-lt"/>
                </a:endParaRPr>
              </a:p>
            </p:txBody>
          </p:sp>
          <p:sp>
            <p:nvSpPr>
              <p:cNvPr id="16" name="Block Arc 15"/>
              <p:cNvSpPr>
                <a:spLocks noChangeAspect="1"/>
              </p:cNvSpPr>
              <p:nvPr/>
            </p:nvSpPr>
            <p:spPr>
              <a:xfrm>
                <a:off x="6842201" y="1156272"/>
                <a:ext cx="417443" cy="481904"/>
              </a:xfrm>
              <a:prstGeom prst="blockArc">
                <a:avLst>
                  <a:gd name="adj1" fmla="val 1756726"/>
                  <a:gd name="adj2" fmla="val 19889488"/>
                  <a:gd name="adj3" fmla="val 22774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3" name="Round Same Side Corner Rectangle 51"/>
            <p:cNvSpPr/>
            <p:nvPr/>
          </p:nvSpPr>
          <p:spPr>
            <a:xfrm rot="5400000">
              <a:off x="6852922" y="1652530"/>
              <a:ext cx="396000" cy="2520000"/>
            </a:xfrm>
            <a:custGeom>
              <a:avLst/>
              <a:gdLst/>
              <a:ahLst/>
              <a:cxnLst/>
              <a:rect l="l" t="t" r="r" b="b"/>
              <a:pathLst>
                <a:path w="468002" h="2500353">
                  <a:moveTo>
                    <a:pt x="0" y="2500353"/>
                  </a:moveTo>
                  <a:lnTo>
                    <a:pt x="0" y="234001"/>
                  </a:lnTo>
                  <a:cubicBezTo>
                    <a:pt x="0" y="104766"/>
                    <a:pt x="104766" y="0"/>
                    <a:pt x="234001" y="0"/>
                  </a:cubicBezTo>
                  <a:cubicBezTo>
                    <a:pt x="363236" y="0"/>
                    <a:pt x="468002" y="104766"/>
                    <a:pt x="468002" y="234001"/>
                  </a:cubicBezTo>
                  <a:cubicBezTo>
                    <a:pt x="468002" y="989452"/>
                    <a:pt x="468001" y="1744902"/>
                    <a:pt x="468001" y="2500353"/>
                  </a:cubicBezTo>
                  <a:lnTo>
                    <a:pt x="467594" y="2500353"/>
                  </a:lnTo>
                  <a:cubicBezTo>
                    <a:pt x="429063" y="2409421"/>
                    <a:pt x="338980" y="2345641"/>
                    <a:pt x="234000" y="2345641"/>
                  </a:cubicBezTo>
                  <a:cubicBezTo>
                    <a:pt x="129020" y="2345641"/>
                    <a:pt x="38938" y="2409421"/>
                    <a:pt x="406" y="2500353"/>
                  </a:cubicBezTo>
                  <a:close/>
                </a:path>
              </a:pathLst>
            </a:cu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dirty="0"/>
                <a:t>D</a:t>
              </a:r>
              <a:endParaRPr lang="ko-KR" altLang="en-US" dirty="0"/>
            </a:p>
          </p:txBody>
        </p:sp>
        <p:sp>
          <p:nvSpPr>
            <p:cNvPr id="14" name="Round Same Side Corner Rectangle 51"/>
            <p:cNvSpPr/>
            <p:nvPr/>
          </p:nvSpPr>
          <p:spPr>
            <a:xfrm rot="16200000">
              <a:off x="6852922" y="2167123"/>
              <a:ext cx="396000" cy="2520000"/>
            </a:xfrm>
            <a:custGeom>
              <a:avLst/>
              <a:gdLst/>
              <a:ahLst/>
              <a:cxnLst/>
              <a:rect l="l" t="t" r="r" b="b"/>
              <a:pathLst>
                <a:path w="468002" h="2500353">
                  <a:moveTo>
                    <a:pt x="0" y="2500353"/>
                  </a:moveTo>
                  <a:lnTo>
                    <a:pt x="0" y="234001"/>
                  </a:lnTo>
                  <a:cubicBezTo>
                    <a:pt x="0" y="104766"/>
                    <a:pt x="104766" y="0"/>
                    <a:pt x="234001" y="0"/>
                  </a:cubicBezTo>
                  <a:cubicBezTo>
                    <a:pt x="363236" y="0"/>
                    <a:pt x="468002" y="104766"/>
                    <a:pt x="468002" y="234001"/>
                  </a:cubicBezTo>
                  <a:cubicBezTo>
                    <a:pt x="468002" y="989452"/>
                    <a:pt x="468001" y="1744902"/>
                    <a:pt x="468001" y="2500353"/>
                  </a:cubicBezTo>
                  <a:lnTo>
                    <a:pt x="467594" y="2500353"/>
                  </a:lnTo>
                  <a:cubicBezTo>
                    <a:pt x="429063" y="2409421"/>
                    <a:pt x="338980" y="2345641"/>
                    <a:pt x="234000" y="2345641"/>
                  </a:cubicBezTo>
                  <a:cubicBezTo>
                    <a:pt x="129020" y="2345641"/>
                    <a:pt x="38938" y="2409421"/>
                    <a:pt x="406" y="2500353"/>
                  </a:cubicBezTo>
                  <a:close/>
                </a:path>
              </a:pathLst>
            </a:cu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dirty="0"/>
                <a:t>D</a:t>
              </a:r>
              <a:endParaRPr lang="ko-KR" altLang="en-US" dirty="0"/>
            </a:p>
          </p:txBody>
        </p:sp>
      </p:grpSp>
      <p:sp>
        <p:nvSpPr>
          <p:cNvPr id="49" name="제목 1"/>
          <p:cNvSpPr>
            <a:spLocks noGrp="1"/>
          </p:cNvSpPr>
          <p:nvPr>
            <p:ph type="title" hasCustomPrompt="1"/>
          </p:nvPr>
        </p:nvSpPr>
        <p:spPr>
          <a:xfrm>
            <a:off x="1828381" y="3730051"/>
            <a:ext cx="5472608" cy="54000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Thank you</a:t>
            </a:r>
            <a:endParaRPr lang="ko-KR" altLang="en-US" dirty="0"/>
          </a:p>
        </p:txBody>
      </p:sp>
      <p:sp>
        <p:nvSpPr>
          <p:cNvPr id="5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1828381" y="4279619"/>
            <a:ext cx="5472608" cy="252000"/>
          </a:xfrm>
          <a:prstGeom prst="rect">
            <a:avLst/>
          </a:prstGeom>
        </p:spPr>
        <p:txBody>
          <a:bodyPr lIns="108000" anchor="ctr"/>
          <a:lstStyle>
            <a:lvl1pPr marL="0" indent="0" algn="ctr">
              <a:buNone/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This text can be replaced with your own text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920982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Slid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31">
            <a:extLst>
              <a:ext uri="{FF2B5EF4-FFF2-40B4-BE49-F238E27FC236}">
                <a16:creationId xmlns="" xmlns:a16="http://schemas.microsoft.com/office/drawing/2014/main" id="{27EE9740-0123-4869-BA43-7DD9426DE4D1}"/>
              </a:ext>
            </a:extLst>
          </p:cNvPr>
          <p:cNvGrpSpPr/>
          <p:nvPr userDrawn="1"/>
        </p:nvGrpSpPr>
        <p:grpSpPr>
          <a:xfrm>
            <a:off x="8007323" y="3939702"/>
            <a:ext cx="1029173" cy="1086422"/>
            <a:chOff x="787805" y="339502"/>
            <a:chExt cx="4175262" cy="4407517"/>
          </a:xfrm>
        </p:grpSpPr>
        <p:sp>
          <p:nvSpPr>
            <p:cNvPr id="6" name="Oval 132">
              <a:extLst>
                <a:ext uri="{FF2B5EF4-FFF2-40B4-BE49-F238E27FC236}">
                  <a16:creationId xmlns="" xmlns:a16="http://schemas.microsoft.com/office/drawing/2014/main" id="{447CDFBA-A030-4D6E-9FAD-493BCB45F4AC}"/>
                </a:ext>
              </a:extLst>
            </p:cNvPr>
            <p:cNvSpPr/>
            <p:nvPr/>
          </p:nvSpPr>
          <p:spPr>
            <a:xfrm>
              <a:off x="787805" y="339502"/>
              <a:ext cx="4175262" cy="417526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grpSp>
          <p:nvGrpSpPr>
            <p:cNvPr id="7" name="Group 133">
              <a:extLst>
                <a:ext uri="{FF2B5EF4-FFF2-40B4-BE49-F238E27FC236}">
                  <a16:creationId xmlns="" xmlns:a16="http://schemas.microsoft.com/office/drawing/2014/main" id="{702A2EA0-731F-4C9E-8163-4C2B0E0CA697}"/>
                </a:ext>
              </a:extLst>
            </p:cNvPr>
            <p:cNvGrpSpPr/>
            <p:nvPr/>
          </p:nvGrpSpPr>
          <p:grpSpPr>
            <a:xfrm>
              <a:off x="1129436" y="1046675"/>
              <a:ext cx="3492000" cy="3700344"/>
              <a:chOff x="5304922" y="1037184"/>
              <a:chExt cx="3492000" cy="3700344"/>
            </a:xfrm>
          </p:grpSpPr>
          <p:grpSp>
            <p:nvGrpSpPr>
              <p:cNvPr id="9" name="Group 134">
                <a:extLst>
                  <a:ext uri="{FF2B5EF4-FFF2-40B4-BE49-F238E27FC236}">
                    <a16:creationId xmlns="" xmlns:a16="http://schemas.microsoft.com/office/drawing/2014/main" id="{2C176EB5-F96E-4F35-853D-6EF47F79EDBD}"/>
                  </a:ext>
                </a:extLst>
              </p:cNvPr>
              <p:cNvGrpSpPr/>
              <p:nvPr/>
            </p:nvGrpSpPr>
            <p:grpSpPr>
              <a:xfrm>
                <a:off x="5304922" y="3743716"/>
                <a:ext cx="3492000" cy="437610"/>
                <a:chOff x="1709238" y="4209096"/>
                <a:chExt cx="3492000" cy="437610"/>
              </a:xfrm>
            </p:grpSpPr>
            <p:sp>
              <p:nvSpPr>
                <p:cNvPr id="35" name="Rectangle 160">
                  <a:extLst>
                    <a:ext uri="{FF2B5EF4-FFF2-40B4-BE49-F238E27FC236}">
                      <a16:creationId xmlns="" xmlns:a16="http://schemas.microsoft.com/office/drawing/2014/main" id="{A088076B-D1E6-42F3-8822-2B0C0C2EF717}"/>
                    </a:ext>
                  </a:extLst>
                </p:cNvPr>
                <p:cNvSpPr/>
                <p:nvPr/>
              </p:nvSpPr>
              <p:spPr>
                <a:xfrm>
                  <a:off x="1709238" y="4214706"/>
                  <a:ext cx="3492000" cy="432000"/>
                </a:xfrm>
                <a:prstGeom prst="rect">
                  <a:avLst/>
                </a:prstGeom>
                <a:solidFill>
                  <a:schemeClr val="accent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grpSp>
              <p:nvGrpSpPr>
                <p:cNvPr id="36" name="Group 161">
                  <a:extLst>
                    <a:ext uri="{FF2B5EF4-FFF2-40B4-BE49-F238E27FC236}">
                      <a16:creationId xmlns="" xmlns:a16="http://schemas.microsoft.com/office/drawing/2014/main" id="{5E605DFA-9839-43EB-A35A-47428FC7B705}"/>
                    </a:ext>
                  </a:extLst>
                </p:cNvPr>
                <p:cNvGrpSpPr/>
                <p:nvPr/>
              </p:nvGrpSpPr>
              <p:grpSpPr>
                <a:xfrm>
                  <a:off x="2078720" y="4209096"/>
                  <a:ext cx="469833" cy="432000"/>
                  <a:chOff x="2078720" y="4209096"/>
                  <a:chExt cx="469833" cy="432000"/>
                </a:xfrm>
              </p:grpSpPr>
              <p:sp>
                <p:nvSpPr>
                  <p:cNvPr id="44" name="Rectangle 169">
                    <a:extLst>
                      <a:ext uri="{FF2B5EF4-FFF2-40B4-BE49-F238E27FC236}">
                        <a16:creationId xmlns="" xmlns:a16="http://schemas.microsoft.com/office/drawing/2014/main" id="{B5FFB653-9F76-4A65-A49D-9F2C85A198AB}"/>
                      </a:ext>
                    </a:extLst>
                  </p:cNvPr>
                  <p:cNvSpPr/>
                  <p:nvPr/>
                </p:nvSpPr>
                <p:spPr>
                  <a:xfrm>
                    <a:off x="2078720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5" name="Rectangle 170">
                    <a:extLst>
                      <a:ext uri="{FF2B5EF4-FFF2-40B4-BE49-F238E27FC236}">
                        <a16:creationId xmlns="" xmlns:a16="http://schemas.microsoft.com/office/drawing/2014/main" id="{BCC13D2D-CB21-4D8F-B306-116668EB554E}"/>
                      </a:ext>
                    </a:extLst>
                  </p:cNvPr>
                  <p:cNvSpPr/>
                  <p:nvPr/>
                </p:nvSpPr>
                <p:spPr>
                  <a:xfrm>
                    <a:off x="2217331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6" name="Rectangle 171">
                    <a:extLst>
                      <a:ext uri="{FF2B5EF4-FFF2-40B4-BE49-F238E27FC236}">
                        <a16:creationId xmlns="" xmlns:a16="http://schemas.microsoft.com/office/drawing/2014/main" id="{4B4EC037-AC2B-4929-B36A-C295F594A5F3}"/>
                      </a:ext>
                    </a:extLst>
                  </p:cNvPr>
                  <p:cNvSpPr/>
                  <p:nvPr/>
                </p:nvSpPr>
                <p:spPr>
                  <a:xfrm>
                    <a:off x="2355942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7" name="Rectangle 172">
                    <a:extLst>
                      <a:ext uri="{FF2B5EF4-FFF2-40B4-BE49-F238E27FC236}">
                        <a16:creationId xmlns="" xmlns:a16="http://schemas.microsoft.com/office/drawing/2014/main" id="{0A91E61B-6974-4AE2-B59E-A95CC1A47D2C}"/>
                      </a:ext>
                    </a:extLst>
                  </p:cNvPr>
                  <p:cNvSpPr/>
                  <p:nvPr/>
                </p:nvSpPr>
                <p:spPr>
                  <a:xfrm>
                    <a:off x="2494553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</p:grpSp>
            <p:grpSp>
              <p:nvGrpSpPr>
                <p:cNvPr id="37" name="Group 162">
                  <a:extLst>
                    <a:ext uri="{FF2B5EF4-FFF2-40B4-BE49-F238E27FC236}">
                      <a16:creationId xmlns="" xmlns:a16="http://schemas.microsoft.com/office/drawing/2014/main" id="{27F7EB12-F708-4209-A61D-2512C24393D2}"/>
                    </a:ext>
                  </a:extLst>
                </p:cNvPr>
                <p:cNvGrpSpPr/>
                <p:nvPr/>
              </p:nvGrpSpPr>
              <p:grpSpPr>
                <a:xfrm>
                  <a:off x="4098293" y="4384000"/>
                  <a:ext cx="900965" cy="82800"/>
                  <a:chOff x="4098293" y="4384000"/>
                  <a:chExt cx="900965" cy="82800"/>
                </a:xfrm>
              </p:grpSpPr>
              <p:sp>
                <p:nvSpPr>
                  <p:cNvPr id="38" name="Rectangle 163">
                    <a:extLst>
                      <a:ext uri="{FF2B5EF4-FFF2-40B4-BE49-F238E27FC236}">
                        <a16:creationId xmlns="" xmlns:a16="http://schemas.microsoft.com/office/drawing/2014/main" id="{C1C94283-5648-4D39-A6BA-94038C5B4847}"/>
                      </a:ext>
                    </a:extLst>
                  </p:cNvPr>
                  <p:cNvSpPr/>
                  <p:nvPr/>
                </p:nvSpPr>
                <p:spPr>
                  <a:xfrm>
                    <a:off x="4098293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9" name="Rectangle 164">
                    <a:extLst>
                      <a:ext uri="{FF2B5EF4-FFF2-40B4-BE49-F238E27FC236}">
                        <a16:creationId xmlns="" xmlns:a16="http://schemas.microsoft.com/office/drawing/2014/main" id="{186C071A-034E-41D6-B2D4-5F90DD2C7357}"/>
                      </a:ext>
                    </a:extLst>
                  </p:cNvPr>
                  <p:cNvSpPr/>
                  <p:nvPr/>
                </p:nvSpPr>
                <p:spPr>
                  <a:xfrm>
                    <a:off x="4260486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0" name="Rectangle 165">
                    <a:extLst>
                      <a:ext uri="{FF2B5EF4-FFF2-40B4-BE49-F238E27FC236}">
                        <a16:creationId xmlns="" xmlns:a16="http://schemas.microsoft.com/office/drawing/2014/main" id="{9D26C39B-8B97-4ECF-B6DD-B85BA0645422}"/>
                      </a:ext>
                    </a:extLst>
                  </p:cNvPr>
                  <p:cNvSpPr/>
                  <p:nvPr/>
                </p:nvSpPr>
                <p:spPr>
                  <a:xfrm>
                    <a:off x="4422679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1" name="Rectangle 166">
                    <a:extLst>
                      <a:ext uri="{FF2B5EF4-FFF2-40B4-BE49-F238E27FC236}">
                        <a16:creationId xmlns="" xmlns:a16="http://schemas.microsoft.com/office/drawing/2014/main" id="{ECD584BD-CBEA-4A0C-AB8E-F908D8D2F3CF}"/>
                      </a:ext>
                    </a:extLst>
                  </p:cNvPr>
                  <p:cNvSpPr/>
                  <p:nvPr/>
                </p:nvSpPr>
                <p:spPr>
                  <a:xfrm>
                    <a:off x="4584872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2" name="Rectangle 167">
                    <a:extLst>
                      <a:ext uri="{FF2B5EF4-FFF2-40B4-BE49-F238E27FC236}">
                        <a16:creationId xmlns="" xmlns:a16="http://schemas.microsoft.com/office/drawing/2014/main" id="{C5728277-DF1F-49FA-A188-97A3A7E9BCA7}"/>
                      </a:ext>
                    </a:extLst>
                  </p:cNvPr>
                  <p:cNvSpPr/>
                  <p:nvPr/>
                </p:nvSpPr>
                <p:spPr>
                  <a:xfrm>
                    <a:off x="4747065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3" name="Rectangle 168">
                    <a:extLst>
                      <a:ext uri="{FF2B5EF4-FFF2-40B4-BE49-F238E27FC236}">
                        <a16:creationId xmlns="" xmlns:a16="http://schemas.microsoft.com/office/drawing/2014/main" id="{F2CC3C6B-2E47-4B4F-B1F5-22F379354563}"/>
                      </a:ext>
                    </a:extLst>
                  </p:cNvPr>
                  <p:cNvSpPr/>
                  <p:nvPr/>
                </p:nvSpPr>
                <p:spPr>
                  <a:xfrm>
                    <a:off x="4909258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</p:grpSp>
          </p:grpSp>
          <p:grpSp>
            <p:nvGrpSpPr>
              <p:cNvPr id="10" name="Group 135">
                <a:extLst>
                  <a:ext uri="{FF2B5EF4-FFF2-40B4-BE49-F238E27FC236}">
                    <a16:creationId xmlns="" xmlns:a16="http://schemas.microsoft.com/office/drawing/2014/main" id="{16966161-F969-48CE-9CA1-49DE5D84207F}"/>
                  </a:ext>
                </a:extLst>
              </p:cNvPr>
              <p:cNvGrpSpPr/>
              <p:nvPr/>
            </p:nvGrpSpPr>
            <p:grpSpPr>
              <a:xfrm flipH="1">
                <a:off x="5304922" y="4299918"/>
                <a:ext cx="3492000" cy="437610"/>
                <a:chOff x="1709238" y="4209096"/>
                <a:chExt cx="3492000" cy="437610"/>
              </a:xfrm>
            </p:grpSpPr>
            <p:sp>
              <p:nvSpPr>
                <p:cNvPr id="22" name="Rectangle 147">
                  <a:extLst>
                    <a:ext uri="{FF2B5EF4-FFF2-40B4-BE49-F238E27FC236}">
                      <a16:creationId xmlns="" xmlns:a16="http://schemas.microsoft.com/office/drawing/2014/main" id="{93B56050-6CF1-421F-BE2B-ACE4BF647094}"/>
                    </a:ext>
                  </a:extLst>
                </p:cNvPr>
                <p:cNvSpPr/>
                <p:nvPr/>
              </p:nvSpPr>
              <p:spPr>
                <a:xfrm>
                  <a:off x="1709238" y="4214706"/>
                  <a:ext cx="3492000" cy="432000"/>
                </a:xfrm>
                <a:prstGeom prst="rect">
                  <a:avLst/>
                </a:prstGeom>
                <a:solidFill>
                  <a:schemeClr val="accent2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grpSp>
              <p:nvGrpSpPr>
                <p:cNvPr id="23" name="Group 148">
                  <a:extLst>
                    <a:ext uri="{FF2B5EF4-FFF2-40B4-BE49-F238E27FC236}">
                      <a16:creationId xmlns="" xmlns:a16="http://schemas.microsoft.com/office/drawing/2014/main" id="{705F14FC-E5A6-4568-ACDF-1D3FE0C299AF}"/>
                    </a:ext>
                  </a:extLst>
                </p:cNvPr>
                <p:cNvGrpSpPr/>
                <p:nvPr/>
              </p:nvGrpSpPr>
              <p:grpSpPr>
                <a:xfrm>
                  <a:off x="2078720" y="4209096"/>
                  <a:ext cx="469833" cy="432000"/>
                  <a:chOff x="2078720" y="4209096"/>
                  <a:chExt cx="469833" cy="432000"/>
                </a:xfrm>
              </p:grpSpPr>
              <p:sp>
                <p:nvSpPr>
                  <p:cNvPr id="31" name="Rectangle 156">
                    <a:extLst>
                      <a:ext uri="{FF2B5EF4-FFF2-40B4-BE49-F238E27FC236}">
                        <a16:creationId xmlns="" xmlns:a16="http://schemas.microsoft.com/office/drawing/2014/main" id="{C1C67428-84B3-47F6-B572-1DDAD72482EA}"/>
                      </a:ext>
                    </a:extLst>
                  </p:cNvPr>
                  <p:cNvSpPr/>
                  <p:nvPr/>
                </p:nvSpPr>
                <p:spPr>
                  <a:xfrm>
                    <a:off x="2078720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2" name="Rectangle 157">
                    <a:extLst>
                      <a:ext uri="{FF2B5EF4-FFF2-40B4-BE49-F238E27FC236}">
                        <a16:creationId xmlns="" xmlns:a16="http://schemas.microsoft.com/office/drawing/2014/main" id="{4D291A85-90BC-40C4-82C8-995D19DA7B57}"/>
                      </a:ext>
                    </a:extLst>
                  </p:cNvPr>
                  <p:cNvSpPr/>
                  <p:nvPr/>
                </p:nvSpPr>
                <p:spPr>
                  <a:xfrm>
                    <a:off x="2217331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3" name="Rectangle 158">
                    <a:extLst>
                      <a:ext uri="{FF2B5EF4-FFF2-40B4-BE49-F238E27FC236}">
                        <a16:creationId xmlns="" xmlns:a16="http://schemas.microsoft.com/office/drawing/2014/main" id="{1208F1BF-C308-4341-9331-371D54887A35}"/>
                      </a:ext>
                    </a:extLst>
                  </p:cNvPr>
                  <p:cNvSpPr/>
                  <p:nvPr/>
                </p:nvSpPr>
                <p:spPr>
                  <a:xfrm>
                    <a:off x="2355942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4" name="Rectangle 159">
                    <a:extLst>
                      <a:ext uri="{FF2B5EF4-FFF2-40B4-BE49-F238E27FC236}">
                        <a16:creationId xmlns="" xmlns:a16="http://schemas.microsoft.com/office/drawing/2014/main" id="{79574260-10CF-4B47-BE94-064E3817BFD5}"/>
                      </a:ext>
                    </a:extLst>
                  </p:cNvPr>
                  <p:cNvSpPr/>
                  <p:nvPr/>
                </p:nvSpPr>
                <p:spPr>
                  <a:xfrm>
                    <a:off x="2494553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</p:grpSp>
            <p:grpSp>
              <p:nvGrpSpPr>
                <p:cNvPr id="24" name="Group 149">
                  <a:extLst>
                    <a:ext uri="{FF2B5EF4-FFF2-40B4-BE49-F238E27FC236}">
                      <a16:creationId xmlns="" xmlns:a16="http://schemas.microsoft.com/office/drawing/2014/main" id="{29B59D79-C5D1-4C8A-A153-2896A45EC8E8}"/>
                    </a:ext>
                  </a:extLst>
                </p:cNvPr>
                <p:cNvGrpSpPr/>
                <p:nvPr/>
              </p:nvGrpSpPr>
              <p:grpSpPr>
                <a:xfrm>
                  <a:off x="4098293" y="4384000"/>
                  <a:ext cx="900965" cy="82800"/>
                  <a:chOff x="4098293" y="4384000"/>
                  <a:chExt cx="900965" cy="82800"/>
                </a:xfrm>
              </p:grpSpPr>
              <p:sp>
                <p:nvSpPr>
                  <p:cNvPr id="25" name="Rectangle 150">
                    <a:extLst>
                      <a:ext uri="{FF2B5EF4-FFF2-40B4-BE49-F238E27FC236}">
                        <a16:creationId xmlns="" xmlns:a16="http://schemas.microsoft.com/office/drawing/2014/main" id="{8DA58CED-B891-4D70-BF4E-F7C6E3CDEB7D}"/>
                      </a:ext>
                    </a:extLst>
                  </p:cNvPr>
                  <p:cNvSpPr/>
                  <p:nvPr/>
                </p:nvSpPr>
                <p:spPr>
                  <a:xfrm>
                    <a:off x="4098293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26" name="Rectangle 151">
                    <a:extLst>
                      <a:ext uri="{FF2B5EF4-FFF2-40B4-BE49-F238E27FC236}">
                        <a16:creationId xmlns="" xmlns:a16="http://schemas.microsoft.com/office/drawing/2014/main" id="{D5615C41-5541-4FE5-BB94-F395569E4B52}"/>
                      </a:ext>
                    </a:extLst>
                  </p:cNvPr>
                  <p:cNvSpPr/>
                  <p:nvPr/>
                </p:nvSpPr>
                <p:spPr>
                  <a:xfrm>
                    <a:off x="4260486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27" name="Rectangle 152">
                    <a:extLst>
                      <a:ext uri="{FF2B5EF4-FFF2-40B4-BE49-F238E27FC236}">
                        <a16:creationId xmlns="" xmlns:a16="http://schemas.microsoft.com/office/drawing/2014/main" id="{AD243482-CED3-434C-8308-51F8E10B9F44}"/>
                      </a:ext>
                    </a:extLst>
                  </p:cNvPr>
                  <p:cNvSpPr/>
                  <p:nvPr/>
                </p:nvSpPr>
                <p:spPr>
                  <a:xfrm>
                    <a:off x="4422679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28" name="Rectangle 153">
                    <a:extLst>
                      <a:ext uri="{FF2B5EF4-FFF2-40B4-BE49-F238E27FC236}">
                        <a16:creationId xmlns="" xmlns:a16="http://schemas.microsoft.com/office/drawing/2014/main" id="{CBEE918D-9CFE-4074-B060-80787DAC7404}"/>
                      </a:ext>
                    </a:extLst>
                  </p:cNvPr>
                  <p:cNvSpPr/>
                  <p:nvPr/>
                </p:nvSpPr>
                <p:spPr>
                  <a:xfrm>
                    <a:off x="4584872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29" name="Rectangle 154">
                    <a:extLst>
                      <a:ext uri="{FF2B5EF4-FFF2-40B4-BE49-F238E27FC236}">
                        <a16:creationId xmlns="" xmlns:a16="http://schemas.microsoft.com/office/drawing/2014/main" id="{33E58DA4-9445-42D6-8698-D553D440C13E}"/>
                      </a:ext>
                    </a:extLst>
                  </p:cNvPr>
                  <p:cNvSpPr/>
                  <p:nvPr/>
                </p:nvSpPr>
                <p:spPr>
                  <a:xfrm>
                    <a:off x="4747065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0" name="Rectangle 155">
                    <a:extLst>
                      <a:ext uri="{FF2B5EF4-FFF2-40B4-BE49-F238E27FC236}">
                        <a16:creationId xmlns="" xmlns:a16="http://schemas.microsoft.com/office/drawing/2014/main" id="{B635869A-C811-406D-B73E-F2BEA6835DBE}"/>
                      </a:ext>
                    </a:extLst>
                  </p:cNvPr>
                  <p:cNvSpPr/>
                  <p:nvPr/>
                </p:nvSpPr>
                <p:spPr>
                  <a:xfrm>
                    <a:off x="4909258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</p:grpSp>
          </p:grpSp>
          <p:grpSp>
            <p:nvGrpSpPr>
              <p:cNvPr id="11" name="Group 136">
                <a:extLst>
                  <a:ext uri="{FF2B5EF4-FFF2-40B4-BE49-F238E27FC236}">
                    <a16:creationId xmlns="" xmlns:a16="http://schemas.microsoft.com/office/drawing/2014/main" id="{0C91AD8C-42DA-4BAD-A05B-813F8FF5805B}"/>
                  </a:ext>
                </a:extLst>
              </p:cNvPr>
              <p:cNvGrpSpPr/>
              <p:nvPr/>
            </p:nvGrpSpPr>
            <p:grpSpPr>
              <a:xfrm>
                <a:off x="6272654" y="1875857"/>
                <a:ext cx="720080" cy="720080"/>
                <a:chOff x="6272654" y="1875857"/>
                <a:chExt cx="720080" cy="720080"/>
              </a:xfrm>
            </p:grpSpPr>
            <p:sp>
              <p:nvSpPr>
                <p:cNvPr id="20" name="Rectangle 145">
                  <a:extLst>
                    <a:ext uri="{FF2B5EF4-FFF2-40B4-BE49-F238E27FC236}">
                      <a16:creationId xmlns="" xmlns:a16="http://schemas.microsoft.com/office/drawing/2014/main" id="{1B068CA3-3CBF-464B-BA38-86D999AC9E43}"/>
                    </a:ext>
                  </a:extLst>
                </p:cNvPr>
                <p:cNvSpPr/>
                <p:nvPr/>
              </p:nvSpPr>
              <p:spPr>
                <a:xfrm>
                  <a:off x="6272654" y="1875857"/>
                  <a:ext cx="720080" cy="720080"/>
                </a:xfrm>
                <a:prstGeom prst="rect">
                  <a:avLst/>
                </a:prstGeom>
                <a:solidFill>
                  <a:schemeClr val="accent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1" name="Parallelogram 5">
                  <a:extLst>
                    <a:ext uri="{FF2B5EF4-FFF2-40B4-BE49-F238E27FC236}">
                      <a16:creationId xmlns="" xmlns:a16="http://schemas.microsoft.com/office/drawing/2014/main" id="{B1D31BB0-1630-4739-914C-C145F309A5AF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6391715" y="1978487"/>
                  <a:ext cx="481958" cy="4819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8270" h="868857">
                      <a:moveTo>
                        <a:pt x="424135" y="189887"/>
                      </a:moveTo>
                      <a:lnTo>
                        <a:pt x="297766" y="526729"/>
                      </a:lnTo>
                      <a:lnTo>
                        <a:pt x="550505" y="526729"/>
                      </a:lnTo>
                      <a:close/>
                      <a:moveTo>
                        <a:pt x="325960" y="0"/>
                      </a:moveTo>
                      <a:lnTo>
                        <a:pt x="352897" y="0"/>
                      </a:lnTo>
                      <a:lnTo>
                        <a:pt x="495373" y="0"/>
                      </a:lnTo>
                      <a:lnTo>
                        <a:pt x="522310" y="0"/>
                      </a:lnTo>
                      <a:lnTo>
                        <a:pt x="848270" y="868857"/>
                      </a:lnTo>
                      <a:lnTo>
                        <a:pt x="678857" y="868857"/>
                      </a:lnTo>
                      <a:lnTo>
                        <a:pt x="604960" y="671883"/>
                      </a:lnTo>
                      <a:lnTo>
                        <a:pt x="243310" y="671883"/>
                      </a:lnTo>
                      <a:lnTo>
                        <a:pt x="169413" y="868857"/>
                      </a:lnTo>
                      <a:lnTo>
                        <a:pt x="0" y="868857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2" name="Group 137">
                <a:extLst>
                  <a:ext uri="{FF2B5EF4-FFF2-40B4-BE49-F238E27FC236}">
                    <a16:creationId xmlns="" xmlns:a16="http://schemas.microsoft.com/office/drawing/2014/main" id="{15C18143-14BB-4C58-A20B-7318D344E22E}"/>
                  </a:ext>
                </a:extLst>
              </p:cNvPr>
              <p:cNvGrpSpPr/>
              <p:nvPr/>
            </p:nvGrpSpPr>
            <p:grpSpPr>
              <a:xfrm>
                <a:off x="7109110" y="1875857"/>
                <a:ext cx="720080" cy="720080"/>
                <a:chOff x="7109110" y="1875857"/>
                <a:chExt cx="720080" cy="720080"/>
              </a:xfrm>
            </p:grpSpPr>
            <p:sp>
              <p:nvSpPr>
                <p:cNvPr id="18" name="Rectangle 143">
                  <a:extLst>
                    <a:ext uri="{FF2B5EF4-FFF2-40B4-BE49-F238E27FC236}">
                      <a16:creationId xmlns="" xmlns:a16="http://schemas.microsoft.com/office/drawing/2014/main" id="{E954313C-2870-4B5A-B18A-5C692BEC6D8C}"/>
                    </a:ext>
                  </a:extLst>
                </p:cNvPr>
                <p:cNvSpPr/>
                <p:nvPr/>
              </p:nvSpPr>
              <p:spPr>
                <a:xfrm>
                  <a:off x="7109110" y="1875857"/>
                  <a:ext cx="720080" cy="720080"/>
                </a:xfrm>
                <a:prstGeom prst="rect">
                  <a:avLst/>
                </a:prstGeom>
                <a:solidFill>
                  <a:schemeClr val="accent2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9" name="Rectangle 9">
                  <a:extLst>
                    <a:ext uri="{FF2B5EF4-FFF2-40B4-BE49-F238E27FC236}">
                      <a16:creationId xmlns="" xmlns:a16="http://schemas.microsoft.com/office/drawing/2014/main" id="{4763907E-8A97-41E2-93BA-2E0B967D4EC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267746" y="1994945"/>
                  <a:ext cx="402809" cy="481904"/>
                </a:xfrm>
                <a:custGeom>
                  <a:avLst/>
                  <a:gdLst>
                    <a:gd name="connsiteX0" fmla="*/ 174101 w 728932"/>
                    <a:gd name="connsiteY0" fmla="*/ 488630 h 872065"/>
                    <a:gd name="connsiteX1" fmla="*/ 174101 w 728932"/>
                    <a:gd name="connsiteY1" fmla="*/ 728663 h 872065"/>
                    <a:gd name="connsiteX2" fmla="*/ 442406 w 728932"/>
                    <a:gd name="connsiteY2" fmla="*/ 728663 h 872065"/>
                    <a:gd name="connsiteX3" fmla="*/ 547956 w 728932"/>
                    <a:gd name="connsiteY3" fmla="*/ 612454 h 872065"/>
                    <a:gd name="connsiteX4" fmla="*/ 431276 w 728932"/>
                    <a:gd name="connsiteY4" fmla="*/ 493391 h 872065"/>
                    <a:gd name="connsiteX5" fmla="*/ 431276 w 728932"/>
                    <a:gd name="connsiteY5" fmla="*/ 488630 h 872065"/>
                    <a:gd name="connsiteX6" fmla="*/ 174101 w 728932"/>
                    <a:gd name="connsiteY6" fmla="*/ 488630 h 872065"/>
                    <a:gd name="connsiteX7" fmla="*/ 174101 w 728932"/>
                    <a:gd name="connsiteY7" fmla="*/ 140965 h 872065"/>
                    <a:gd name="connsiteX8" fmla="*/ 174101 w 728932"/>
                    <a:gd name="connsiteY8" fmla="*/ 347665 h 872065"/>
                    <a:gd name="connsiteX9" fmla="*/ 431276 w 728932"/>
                    <a:gd name="connsiteY9" fmla="*/ 347665 h 872065"/>
                    <a:gd name="connsiteX10" fmla="*/ 431276 w 728932"/>
                    <a:gd name="connsiteY10" fmla="*/ 345754 h 872065"/>
                    <a:gd name="connsiteX11" fmla="*/ 517000 w 728932"/>
                    <a:gd name="connsiteY11" fmla="*/ 243359 h 872065"/>
                    <a:gd name="connsiteX12" fmla="*/ 433656 w 728932"/>
                    <a:gd name="connsiteY12" fmla="*/ 148109 h 872065"/>
                    <a:gd name="connsiteX13" fmla="*/ 174101 w 728932"/>
                    <a:gd name="connsiteY13" fmla="*/ 140965 h 872065"/>
                    <a:gd name="connsiteX14" fmla="*/ 0 w 728932"/>
                    <a:gd name="connsiteY14" fmla="*/ 0 h 872065"/>
                    <a:gd name="connsiteX15" fmla="*/ 127816 w 728932"/>
                    <a:gd name="connsiteY15" fmla="*/ 0 h 872065"/>
                    <a:gd name="connsiteX16" fmla="*/ 174101 w 728932"/>
                    <a:gd name="connsiteY16" fmla="*/ 0 h 872065"/>
                    <a:gd name="connsiteX17" fmla="*/ 447945 w 728932"/>
                    <a:gd name="connsiteY17" fmla="*/ 0 h 872065"/>
                    <a:gd name="connsiteX18" fmla="*/ 447945 w 728932"/>
                    <a:gd name="connsiteY18" fmla="*/ 1732 h 872065"/>
                    <a:gd name="connsiteX19" fmla="*/ 683688 w 728932"/>
                    <a:gd name="connsiteY19" fmla="*/ 179066 h 872065"/>
                    <a:gd name="connsiteX20" fmla="*/ 559863 w 728932"/>
                    <a:gd name="connsiteY20" fmla="*/ 407666 h 872065"/>
                    <a:gd name="connsiteX21" fmla="*/ 728932 w 728932"/>
                    <a:gd name="connsiteY21" fmla="*/ 633885 h 872065"/>
                    <a:gd name="connsiteX22" fmla="*/ 433657 w 728932"/>
                    <a:gd name="connsiteY22" fmla="*/ 872010 h 872065"/>
                    <a:gd name="connsiteX23" fmla="*/ 433776 w 728932"/>
                    <a:gd name="connsiteY23" fmla="*/ 869628 h 872065"/>
                    <a:gd name="connsiteX24" fmla="*/ 174101 w 728932"/>
                    <a:gd name="connsiteY24" fmla="*/ 869628 h 872065"/>
                    <a:gd name="connsiteX25" fmla="*/ 127816 w 728932"/>
                    <a:gd name="connsiteY25" fmla="*/ 869628 h 872065"/>
                    <a:gd name="connsiteX26" fmla="*/ 0 w 728932"/>
                    <a:gd name="connsiteY26" fmla="*/ 869628 h 872065"/>
                    <a:gd name="connsiteX27" fmla="*/ 0 w 728932"/>
                    <a:gd name="connsiteY27" fmla="*/ 0 h 872065"/>
                    <a:gd name="connsiteX0" fmla="*/ 174101 w 728932"/>
                    <a:gd name="connsiteY0" fmla="*/ 488630 h 872065"/>
                    <a:gd name="connsiteX1" fmla="*/ 174101 w 728932"/>
                    <a:gd name="connsiteY1" fmla="*/ 728663 h 872065"/>
                    <a:gd name="connsiteX2" fmla="*/ 442406 w 728932"/>
                    <a:gd name="connsiteY2" fmla="*/ 728663 h 872065"/>
                    <a:gd name="connsiteX3" fmla="*/ 547956 w 728932"/>
                    <a:gd name="connsiteY3" fmla="*/ 612454 h 872065"/>
                    <a:gd name="connsiteX4" fmla="*/ 431276 w 728932"/>
                    <a:gd name="connsiteY4" fmla="*/ 493391 h 872065"/>
                    <a:gd name="connsiteX5" fmla="*/ 431276 w 728932"/>
                    <a:gd name="connsiteY5" fmla="*/ 488630 h 872065"/>
                    <a:gd name="connsiteX6" fmla="*/ 174101 w 728932"/>
                    <a:gd name="connsiteY6" fmla="*/ 488630 h 872065"/>
                    <a:gd name="connsiteX7" fmla="*/ 174101 w 728932"/>
                    <a:gd name="connsiteY7" fmla="*/ 140965 h 872065"/>
                    <a:gd name="connsiteX8" fmla="*/ 174101 w 728932"/>
                    <a:gd name="connsiteY8" fmla="*/ 347665 h 872065"/>
                    <a:gd name="connsiteX9" fmla="*/ 431276 w 728932"/>
                    <a:gd name="connsiteY9" fmla="*/ 347665 h 872065"/>
                    <a:gd name="connsiteX10" fmla="*/ 431276 w 728932"/>
                    <a:gd name="connsiteY10" fmla="*/ 345754 h 872065"/>
                    <a:gd name="connsiteX11" fmla="*/ 517000 w 728932"/>
                    <a:gd name="connsiteY11" fmla="*/ 243359 h 872065"/>
                    <a:gd name="connsiteX12" fmla="*/ 433656 w 728932"/>
                    <a:gd name="connsiteY12" fmla="*/ 148109 h 872065"/>
                    <a:gd name="connsiteX13" fmla="*/ 174101 w 728932"/>
                    <a:gd name="connsiteY13" fmla="*/ 140965 h 872065"/>
                    <a:gd name="connsiteX14" fmla="*/ 0 w 728932"/>
                    <a:gd name="connsiteY14" fmla="*/ 0 h 872065"/>
                    <a:gd name="connsiteX15" fmla="*/ 127816 w 728932"/>
                    <a:gd name="connsiteY15" fmla="*/ 0 h 872065"/>
                    <a:gd name="connsiteX16" fmla="*/ 174101 w 728932"/>
                    <a:gd name="connsiteY16" fmla="*/ 0 h 872065"/>
                    <a:gd name="connsiteX17" fmla="*/ 447945 w 728932"/>
                    <a:gd name="connsiteY17" fmla="*/ 0 h 872065"/>
                    <a:gd name="connsiteX18" fmla="*/ 447945 w 728932"/>
                    <a:gd name="connsiteY18" fmla="*/ 1732 h 872065"/>
                    <a:gd name="connsiteX19" fmla="*/ 683688 w 728932"/>
                    <a:gd name="connsiteY19" fmla="*/ 179066 h 872065"/>
                    <a:gd name="connsiteX20" fmla="*/ 559863 w 728932"/>
                    <a:gd name="connsiteY20" fmla="*/ 407666 h 872065"/>
                    <a:gd name="connsiteX21" fmla="*/ 728932 w 728932"/>
                    <a:gd name="connsiteY21" fmla="*/ 633885 h 872065"/>
                    <a:gd name="connsiteX22" fmla="*/ 433657 w 728932"/>
                    <a:gd name="connsiteY22" fmla="*/ 872010 h 872065"/>
                    <a:gd name="connsiteX23" fmla="*/ 433776 w 728932"/>
                    <a:gd name="connsiteY23" fmla="*/ 869628 h 872065"/>
                    <a:gd name="connsiteX24" fmla="*/ 174101 w 728932"/>
                    <a:gd name="connsiteY24" fmla="*/ 869628 h 872065"/>
                    <a:gd name="connsiteX25" fmla="*/ 127816 w 728932"/>
                    <a:gd name="connsiteY25" fmla="*/ 869628 h 872065"/>
                    <a:gd name="connsiteX26" fmla="*/ 0 w 728932"/>
                    <a:gd name="connsiteY26" fmla="*/ 869628 h 872065"/>
                    <a:gd name="connsiteX27" fmla="*/ 0 w 728932"/>
                    <a:gd name="connsiteY27" fmla="*/ 0 h 872065"/>
                    <a:gd name="connsiteX0" fmla="*/ 174101 w 728932"/>
                    <a:gd name="connsiteY0" fmla="*/ 488630 h 872065"/>
                    <a:gd name="connsiteX1" fmla="*/ 174101 w 728932"/>
                    <a:gd name="connsiteY1" fmla="*/ 728663 h 872065"/>
                    <a:gd name="connsiteX2" fmla="*/ 442406 w 728932"/>
                    <a:gd name="connsiteY2" fmla="*/ 728663 h 872065"/>
                    <a:gd name="connsiteX3" fmla="*/ 547956 w 728932"/>
                    <a:gd name="connsiteY3" fmla="*/ 612454 h 872065"/>
                    <a:gd name="connsiteX4" fmla="*/ 431276 w 728932"/>
                    <a:gd name="connsiteY4" fmla="*/ 493391 h 872065"/>
                    <a:gd name="connsiteX5" fmla="*/ 431276 w 728932"/>
                    <a:gd name="connsiteY5" fmla="*/ 488630 h 872065"/>
                    <a:gd name="connsiteX6" fmla="*/ 174101 w 728932"/>
                    <a:gd name="connsiteY6" fmla="*/ 488630 h 872065"/>
                    <a:gd name="connsiteX7" fmla="*/ 174101 w 728932"/>
                    <a:gd name="connsiteY7" fmla="*/ 140965 h 872065"/>
                    <a:gd name="connsiteX8" fmla="*/ 174101 w 728932"/>
                    <a:gd name="connsiteY8" fmla="*/ 347665 h 872065"/>
                    <a:gd name="connsiteX9" fmla="*/ 431276 w 728932"/>
                    <a:gd name="connsiteY9" fmla="*/ 347665 h 872065"/>
                    <a:gd name="connsiteX10" fmla="*/ 431276 w 728932"/>
                    <a:gd name="connsiteY10" fmla="*/ 345754 h 872065"/>
                    <a:gd name="connsiteX11" fmla="*/ 517000 w 728932"/>
                    <a:gd name="connsiteY11" fmla="*/ 243359 h 872065"/>
                    <a:gd name="connsiteX12" fmla="*/ 433656 w 728932"/>
                    <a:gd name="connsiteY12" fmla="*/ 148109 h 872065"/>
                    <a:gd name="connsiteX13" fmla="*/ 174101 w 728932"/>
                    <a:gd name="connsiteY13" fmla="*/ 140965 h 872065"/>
                    <a:gd name="connsiteX14" fmla="*/ 0 w 728932"/>
                    <a:gd name="connsiteY14" fmla="*/ 0 h 872065"/>
                    <a:gd name="connsiteX15" fmla="*/ 127816 w 728932"/>
                    <a:gd name="connsiteY15" fmla="*/ 0 h 872065"/>
                    <a:gd name="connsiteX16" fmla="*/ 174101 w 728932"/>
                    <a:gd name="connsiteY16" fmla="*/ 0 h 872065"/>
                    <a:gd name="connsiteX17" fmla="*/ 447945 w 728932"/>
                    <a:gd name="connsiteY17" fmla="*/ 0 h 872065"/>
                    <a:gd name="connsiteX18" fmla="*/ 447945 w 728932"/>
                    <a:gd name="connsiteY18" fmla="*/ 1732 h 872065"/>
                    <a:gd name="connsiteX19" fmla="*/ 683688 w 728932"/>
                    <a:gd name="connsiteY19" fmla="*/ 179066 h 872065"/>
                    <a:gd name="connsiteX20" fmla="*/ 559863 w 728932"/>
                    <a:gd name="connsiteY20" fmla="*/ 407666 h 872065"/>
                    <a:gd name="connsiteX21" fmla="*/ 728932 w 728932"/>
                    <a:gd name="connsiteY21" fmla="*/ 633885 h 872065"/>
                    <a:gd name="connsiteX22" fmla="*/ 433657 w 728932"/>
                    <a:gd name="connsiteY22" fmla="*/ 872010 h 872065"/>
                    <a:gd name="connsiteX23" fmla="*/ 433776 w 728932"/>
                    <a:gd name="connsiteY23" fmla="*/ 869628 h 872065"/>
                    <a:gd name="connsiteX24" fmla="*/ 174101 w 728932"/>
                    <a:gd name="connsiteY24" fmla="*/ 869628 h 872065"/>
                    <a:gd name="connsiteX25" fmla="*/ 127816 w 728932"/>
                    <a:gd name="connsiteY25" fmla="*/ 869628 h 872065"/>
                    <a:gd name="connsiteX26" fmla="*/ 0 w 728932"/>
                    <a:gd name="connsiteY26" fmla="*/ 869628 h 872065"/>
                    <a:gd name="connsiteX27" fmla="*/ 0 w 728932"/>
                    <a:gd name="connsiteY27" fmla="*/ 0 h 872065"/>
                    <a:gd name="connsiteX0" fmla="*/ 174101 w 728932"/>
                    <a:gd name="connsiteY0" fmla="*/ 488630 h 872065"/>
                    <a:gd name="connsiteX1" fmla="*/ 174101 w 728932"/>
                    <a:gd name="connsiteY1" fmla="*/ 728663 h 872065"/>
                    <a:gd name="connsiteX2" fmla="*/ 442406 w 728932"/>
                    <a:gd name="connsiteY2" fmla="*/ 728663 h 872065"/>
                    <a:gd name="connsiteX3" fmla="*/ 547956 w 728932"/>
                    <a:gd name="connsiteY3" fmla="*/ 612454 h 872065"/>
                    <a:gd name="connsiteX4" fmla="*/ 431276 w 728932"/>
                    <a:gd name="connsiteY4" fmla="*/ 493391 h 872065"/>
                    <a:gd name="connsiteX5" fmla="*/ 174101 w 728932"/>
                    <a:gd name="connsiteY5" fmla="*/ 488630 h 872065"/>
                    <a:gd name="connsiteX6" fmla="*/ 174101 w 728932"/>
                    <a:gd name="connsiteY6" fmla="*/ 140965 h 872065"/>
                    <a:gd name="connsiteX7" fmla="*/ 174101 w 728932"/>
                    <a:gd name="connsiteY7" fmla="*/ 347665 h 872065"/>
                    <a:gd name="connsiteX8" fmla="*/ 431276 w 728932"/>
                    <a:gd name="connsiteY8" fmla="*/ 347665 h 872065"/>
                    <a:gd name="connsiteX9" fmla="*/ 431276 w 728932"/>
                    <a:gd name="connsiteY9" fmla="*/ 345754 h 872065"/>
                    <a:gd name="connsiteX10" fmla="*/ 517000 w 728932"/>
                    <a:gd name="connsiteY10" fmla="*/ 243359 h 872065"/>
                    <a:gd name="connsiteX11" fmla="*/ 433656 w 728932"/>
                    <a:gd name="connsiteY11" fmla="*/ 148109 h 872065"/>
                    <a:gd name="connsiteX12" fmla="*/ 174101 w 728932"/>
                    <a:gd name="connsiteY12" fmla="*/ 140965 h 872065"/>
                    <a:gd name="connsiteX13" fmla="*/ 0 w 728932"/>
                    <a:gd name="connsiteY13" fmla="*/ 0 h 872065"/>
                    <a:gd name="connsiteX14" fmla="*/ 127816 w 728932"/>
                    <a:gd name="connsiteY14" fmla="*/ 0 h 872065"/>
                    <a:gd name="connsiteX15" fmla="*/ 174101 w 728932"/>
                    <a:gd name="connsiteY15" fmla="*/ 0 h 872065"/>
                    <a:gd name="connsiteX16" fmla="*/ 447945 w 728932"/>
                    <a:gd name="connsiteY16" fmla="*/ 0 h 872065"/>
                    <a:gd name="connsiteX17" fmla="*/ 447945 w 728932"/>
                    <a:gd name="connsiteY17" fmla="*/ 1732 h 872065"/>
                    <a:gd name="connsiteX18" fmla="*/ 683688 w 728932"/>
                    <a:gd name="connsiteY18" fmla="*/ 179066 h 872065"/>
                    <a:gd name="connsiteX19" fmla="*/ 559863 w 728932"/>
                    <a:gd name="connsiteY19" fmla="*/ 407666 h 872065"/>
                    <a:gd name="connsiteX20" fmla="*/ 728932 w 728932"/>
                    <a:gd name="connsiteY20" fmla="*/ 633885 h 872065"/>
                    <a:gd name="connsiteX21" fmla="*/ 433657 w 728932"/>
                    <a:gd name="connsiteY21" fmla="*/ 872010 h 872065"/>
                    <a:gd name="connsiteX22" fmla="*/ 433776 w 728932"/>
                    <a:gd name="connsiteY22" fmla="*/ 869628 h 872065"/>
                    <a:gd name="connsiteX23" fmla="*/ 174101 w 728932"/>
                    <a:gd name="connsiteY23" fmla="*/ 869628 h 872065"/>
                    <a:gd name="connsiteX24" fmla="*/ 127816 w 728932"/>
                    <a:gd name="connsiteY24" fmla="*/ 869628 h 872065"/>
                    <a:gd name="connsiteX25" fmla="*/ 0 w 728932"/>
                    <a:gd name="connsiteY25" fmla="*/ 869628 h 872065"/>
                    <a:gd name="connsiteX26" fmla="*/ 0 w 728932"/>
                    <a:gd name="connsiteY26" fmla="*/ 0 h 8720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728932" h="872065">
                      <a:moveTo>
                        <a:pt x="174101" y="488630"/>
                      </a:moveTo>
                      <a:lnTo>
                        <a:pt x="174101" y="728663"/>
                      </a:lnTo>
                      <a:lnTo>
                        <a:pt x="442406" y="728663"/>
                      </a:lnTo>
                      <a:cubicBezTo>
                        <a:pt x="511257" y="715167"/>
                        <a:pt x="549532" y="684907"/>
                        <a:pt x="547956" y="612454"/>
                      </a:cubicBezTo>
                      <a:cubicBezTo>
                        <a:pt x="543194" y="552923"/>
                        <a:pt x="538432" y="510060"/>
                        <a:pt x="431276" y="493391"/>
                      </a:cubicBezTo>
                      <a:lnTo>
                        <a:pt x="174101" y="488630"/>
                      </a:lnTo>
                      <a:close/>
                      <a:moveTo>
                        <a:pt x="174101" y="140965"/>
                      </a:moveTo>
                      <a:lnTo>
                        <a:pt x="174101" y="347665"/>
                      </a:lnTo>
                      <a:lnTo>
                        <a:pt x="431276" y="347665"/>
                      </a:lnTo>
                      <a:lnTo>
                        <a:pt x="431276" y="345754"/>
                      </a:lnTo>
                      <a:cubicBezTo>
                        <a:pt x="474139" y="322735"/>
                        <a:pt x="514619" y="311622"/>
                        <a:pt x="517000" y="243359"/>
                      </a:cubicBezTo>
                      <a:cubicBezTo>
                        <a:pt x="517000" y="202878"/>
                        <a:pt x="502713" y="157634"/>
                        <a:pt x="433656" y="148109"/>
                      </a:cubicBezTo>
                      <a:cubicBezTo>
                        <a:pt x="366981" y="140568"/>
                        <a:pt x="274510" y="141043"/>
                        <a:pt x="174101" y="140965"/>
                      </a:cubicBezTo>
                      <a:close/>
                      <a:moveTo>
                        <a:pt x="0" y="0"/>
                      </a:moveTo>
                      <a:lnTo>
                        <a:pt x="127816" y="0"/>
                      </a:lnTo>
                      <a:lnTo>
                        <a:pt x="174101" y="0"/>
                      </a:lnTo>
                      <a:lnTo>
                        <a:pt x="447945" y="0"/>
                      </a:lnTo>
                      <a:lnTo>
                        <a:pt x="447945" y="1732"/>
                      </a:lnTo>
                      <a:cubicBezTo>
                        <a:pt x="634795" y="8775"/>
                        <a:pt x="679801" y="148746"/>
                        <a:pt x="683688" y="179066"/>
                      </a:cubicBezTo>
                      <a:cubicBezTo>
                        <a:pt x="689245" y="333848"/>
                        <a:pt x="620981" y="374328"/>
                        <a:pt x="559863" y="407666"/>
                      </a:cubicBezTo>
                      <a:cubicBezTo>
                        <a:pt x="663844" y="433066"/>
                        <a:pt x="727345" y="515617"/>
                        <a:pt x="728932" y="633885"/>
                      </a:cubicBezTo>
                      <a:cubicBezTo>
                        <a:pt x="720200" y="800572"/>
                        <a:pt x="594788" y="874392"/>
                        <a:pt x="433657" y="872010"/>
                      </a:cubicBezTo>
                      <a:cubicBezTo>
                        <a:pt x="433697" y="871216"/>
                        <a:pt x="433736" y="870422"/>
                        <a:pt x="433776" y="869628"/>
                      </a:cubicBezTo>
                      <a:lnTo>
                        <a:pt x="174101" y="869628"/>
                      </a:lnTo>
                      <a:lnTo>
                        <a:pt x="127816" y="869628"/>
                      </a:lnTo>
                      <a:lnTo>
                        <a:pt x="0" y="86962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3" name="Group 138">
                <a:extLst>
                  <a:ext uri="{FF2B5EF4-FFF2-40B4-BE49-F238E27FC236}">
                    <a16:creationId xmlns="" xmlns:a16="http://schemas.microsoft.com/office/drawing/2014/main" id="{2643E987-90C2-4B94-B80F-EDC21B366997}"/>
                  </a:ext>
                </a:extLst>
              </p:cNvPr>
              <p:cNvGrpSpPr/>
              <p:nvPr/>
            </p:nvGrpSpPr>
            <p:grpSpPr>
              <a:xfrm>
                <a:off x="6690882" y="1037184"/>
                <a:ext cx="720080" cy="720080"/>
                <a:chOff x="6690882" y="1037184"/>
                <a:chExt cx="720080" cy="720080"/>
              </a:xfrm>
            </p:grpSpPr>
            <p:sp>
              <p:nvSpPr>
                <p:cNvPr id="16" name="Rectangle 141">
                  <a:extLst>
                    <a:ext uri="{FF2B5EF4-FFF2-40B4-BE49-F238E27FC236}">
                      <a16:creationId xmlns="" xmlns:a16="http://schemas.microsoft.com/office/drawing/2014/main" id="{FDD5E718-9613-4CA7-B815-A1504E9F381E}"/>
                    </a:ext>
                  </a:extLst>
                </p:cNvPr>
                <p:cNvSpPr/>
                <p:nvPr/>
              </p:nvSpPr>
              <p:spPr>
                <a:xfrm>
                  <a:off x="6690882" y="1037184"/>
                  <a:ext cx="720080" cy="720080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7" name="Block Arc 142">
                  <a:extLst>
                    <a:ext uri="{FF2B5EF4-FFF2-40B4-BE49-F238E27FC236}">
                      <a16:creationId xmlns="" xmlns:a16="http://schemas.microsoft.com/office/drawing/2014/main" id="{407CE817-14C3-44BE-AA08-4ADF87841D8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42201" y="1156272"/>
                  <a:ext cx="417443" cy="481904"/>
                </a:xfrm>
                <a:prstGeom prst="blockArc">
                  <a:avLst>
                    <a:gd name="adj1" fmla="val 1756726"/>
                    <a:gd name="adj2" fmla="val 19889488"/>
                    <a:gd name="adj3" fmla="val 22774"/>
                  </a:avLst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4" name="Round Same Side Corner Rectangle 51">
                <a:extLst>
                  <a:ext uri="{FF2B5EF4-FFF2-40B4-BE49-F238E27FC236}">
                    <a16:creationId xmlns="" xmlns:a16="http://schemas.microsoft.com/office/drawing/2014/main" id="{E71512B9-2122-4E61-A068-EC571CE12AB2}"/>
                  </a:ext>
                </a:extLst>
              </p:cNvPr>
              <p:cNvSpPr/>
              <p:nvPr/>
            </p:nvSpPr>
            <p:spPr>
              <a:xfrm rot="5400000">
                <a:off x="6852922" y="1652530"/>
                <a:ext cx="396000" cy="2520000"/>
              </a:xfrm>
              <a:custGeom>
                <a:avLst/>
                <a:gdLst/>
                <a:ahLst/>
                <a:cxnLst/>
                <a:rect l="l" t="t" r="r" b="b"/>
                <a:pathLst>
                  <a:path w="468002" h="2500353">
                    <a:moveTo>
                      <a:pt x="0" y="2500353"/>
                    </a:moveTo>
                    <a:lnTo>
                      <a:pt x="0" y="234001"/>
                    </a:lnTo>
                    <a:cubicBezTo>
                      <a:pt x="0" y="104766"/>
                      <a:pt x="104766" y="0"/>
                      <a:pt x="234001" y="0"/>
                    </a:cubicBezTo>
                    <a:cubicBezTo>
                      <a:pt x="363236" y="0"/>
                      <a:pt x="468002" y="104766"/>
                      <a:pt x="468002" y="234001"/>
                    </a:cubicBezTo>
                    <a:cubicBezTo>
                      <a:pt x="468002" y="989452"/>
                      <a:pt x="468001" y="1744902"/>
                      <a:pt x="468001" y="2500353"/>
                    </a:cubicBezTo>
                    <a:lnTo>
                      <a:pt x="467594" y="2500353"/>
                    </a:lnTo>
                    <a:cubicBezTo>
                      <a:pt x="429063" y="2409421"/>
                      <a:pt x="338980" y="2345641"/>
                      <a:pt x="234000" y="2345641"/>
                    </a:cubicBezTo>
                    <a:cubicBezTo>
                      <a:pt x="129020" y="2345641"/>
                      <a:pt x="38938" y="2409421"/>
                      <a:pt x="406" y="2500353"/>
                    </a:cubicBezTo>
                    <a:close/>
                  </a:path>
                </a:pathLst>
              </a:cu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15" name="Round Same Side Corner Rectangle 51">
                <a:extLst>
                  <a:ext uri="{FF2B5EF4-FFF2-40B4-BE49-F238E27FC236}">
                    <a16:creationId xmlns="" xmlns:a16="http://schemas.microsoft.com/office/drawing/2014/main" id="{5820E22C-02AD-453C-B5C8-EA9F3637AF00}"/>
                  </a:ext>
                </a:extLst>
              </p:cNvPr>
              <p:cNvSpPr/>
              <p:nvPr/>
            </p:nvSpPr>
            <p:spPr>
              <a:xfrm rot="16200000">
                <a:off x="6852922" y="2167123"/>
                <a:ext cx="396000" cy="2520000"/>
              </a:xfrm>
              <a:custGeom>
                <a:avLst/>
                <a:gdLst/>
                <a:ahLst/>
                <a:cxnLst/>
                <a:rect l="l" t="t" r="r" b="b"/>
                <a:pathLst>
                  <a:path w="468002" h="2500353">
                    <a:moveTo>
                      <a:pt x="0" y="2500353"/>
                    </a:moveTo>
                    <a:lnTo>
                      <a:pt x="0" y="234001"/>
                    </a:lnTo>
                    <a:cubicBezTo>
                      <a:pt x="0" y="104766"/>
                      <a:pt x="104766" y="0"/>
                      <a:pt x="234001" y="0"/>
                    </a:cubicBezTo>
                    <a:cubicBezTo>
                      <a:pt x="363236" y="0"/>
                      <a:pt x="468002" y="104766"/>
                      <a:pt x="468002" y="234001"/>
                    </a:cubicBezTo>
                    <a:cubicBezTo>
                      <a:pt x="468002" y="989452"/>
                      <a:pt x="468001" y="1744902"/>
                      <a:pt x="468001" y="2500353"/>
                    </a:cubicBezTo>
                    <a:lnTo>
                      <a:pt x="467594" y="2500353"/>
                    </a:lnTo>
                    <a:cubicBezTo>
                      <a:pt x="429063" y="2409421"/>
                      <a:pt x="338980" y="2345641"/>
                      <a:pt x="234000" y="2345641"/>
                    </a:cubicBezTo>
                    <a:cubicBezTo>
                      <a:pt x="129020" y="2345641"/>
                      <a:pt x="38938" y="2409421"/>
                      <a:pt x="406" y="2500353"/>
                    </a:cubicBezTo>
                    <a:close/>
                  </a:path>
                </a:pathLst>
              </a:cu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dirty="0"/>
              </a:p>
            </p:txBody>
          </p:sp>
        </p:grpSp>
      </p:grp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0" y="25735"/>
            <a:ext cx="9144000" cy="776530"/>
          </a:xfrm>
          <a:prstGeom prst="rect">
            <a:avLst/>
          </a:prstGeom>
        </p:spPr>
        <p:txBody>
          <a:bodyPr anchor="ctr"/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41998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720000" y="540000"/>
            <a:ext cx="2484000" cy="4068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5926807" y="540000"/>
            <a:ext cx="2484704" cy="4068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3323403" y="540000"/>
            <a:ext cx="2484000" cy="406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9304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 userDrawn="1"/>
        </p:nvSpPr>
        <p:spPr>
          <a:xfrm>
            <a:off x="2947035" y="473947"/>
            <a:ext cx="3249931" cy="324993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3624362" y="1094735"/>
            <a:ext cx="1895276" cy="2008355"/>
            <a:chOff x="5304922" y="1037184"/>
            <a:chExt cx="3492000" cy="3700344"/>
          </a:xfrm>
        </p:grpSpPr>
        <p:grpSp>
          <p:nvGrpSpPr>
            <p:cNvPr id="8" name="Group 7"/>
            <p:cNvGrpSpPr/>
            <p:nvPr/>
          </p:nvGrpSpPr>
          <p:grpSpPr>
            <a:xfrm>
              <a:off x="5304922" y="3743716"/>
              <a:ext cx="3492000" cy="437610"/>
              <a:chOff x="1709238" y="4209096"/>
              <a:chExt cx="3492000" cy="437610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1709238" y="4214706"/>
                <a:ext cx="3492000" cy="432000"/>
              </a:xfrm>
              <a:prstGeom prst="rect">
                <a:avLst/>
              </a:prstGeom>
              <a:solidFill>
                <a:schemeClr val="accent1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grpSp>
            <p:nvGrpSpPr>
              <p:cNvPr id="35" name="Group 34"/>
              <p:cNvGrpSpPr/>
              <p:nvPr/>
            </p:nvGrpSpPr>
            <p:grpSpPr>
              <a:xfrm>
                <a:off x="2078720" y="4209096"/>
                <a:ext cx="469833" cy="432000"/>
                <a:chOff x="2078720" y="4209096"/>
                <a:chExt cx="469833" cy="432000"/>
              </a:xfrm>
            </p:grpSpPr>
            <p:sp>
              <p:nvSpPr>
                <p:cNvPr id="43" name="Rectangle 42"/>
                <p:cNvSpPr/>
                <p:nvPr/>
              </p:nvSpPr>
              <p:spPr>
                <a:xfrm>
                  <a:off x="2078720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4" name="Rectangle 43"/>
                <p:cNvSpPr/>
                <p:nvPr/>
              </p:nvSpPr>
              <p:spPr>
                <a:xfrm>
                  <a:off x="2217331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5" name="Rectangle 44"/>
                <p:cNvSpPr/>
                <p:nvPr/>
              </p:nvSpPr>
              <p:spPr>
                <a:xfrm>
                  <a:off x="2355942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6" name="Rectangle 45"/>
                <p:cNvSpPr/>
                <p:nvPr/>
              </p:nvSpPr>
              <p:spPr>
                <a:xfrm>
                  <a:off x="2494553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36" name="Group 35"/>
              <p:cNvGrpSpPr/>
              <p:nvPr/>
            </p:nvGrpSpPr>
            <p:grpSpPr>
              <a:xfrm>
                <a:off x="4098293" y="4384000"/>
                <a:ext cx="900965" cy="82800"/>
                <a:chOff x="4098293" y="4384000"/>
                <a:chExt cx="900965" cy="82800"/>
              </a:xfrm>
            </p:grpSpPr>
            <p:sp>
              <p:nvSpPr>
                <p:cNvPr id="37" name="Rectangle 36"/>
                <p:cNvSpPr/>
                <p:nvPr/>
              </p:nvSpPr>
              <p:spPr>
                <a:xfrm>
                  <a:off x="4098293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8" name="Rectangle 37"/>
                <p:cNvSpPr/>
                <p:nvPr/>
              </p:nvSpPr>
              <p:spPr>
                <a:xfrm>
                  <a:off x="4260486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4422679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0" name="Rectangle 39"/>
                <p:cNvSpPr/>
                <p:nvPr/>
              </p:nvSpPr>
              <p:spPr>
                <a:xfrm>
                  <a:off x="4584872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1" name="Rectangle 40"/>
                <p:cNvSpPr/>
                <p:nvPr/>
              </p:nvSpPr>
              <p:spPr>
                <a:xfrm>
                  <a:off x="4747065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2" name="Rectangle 41"/>
                <p:cNvSpPr/>
                <p:nvPr/>
              </p:nvSpPr>
              <p:spPr>
                <a:xfrm>
                  <a:off x="4909258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</p:grpSp>
        </p:grpSp>
        <p:grpSp>
          <p:nvGrpSpPr>
            <p:cNvPr id="9" name="Group 8"/>
            <p:cNvGrpSpPr/>
            <p:nvPr/>
          </p:nvGrpSpPr>
          <p:grpSpPr>
            <a:xfrm flipH="1">
              <a:off x="5304922" y="4299918"/>
              <a:ext cx="3492000" cy="437610"/>
              <a:chOff x="1709238" y="4209096"/>
              <a:chExt cx="3492000" cy="437610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1709238" y="4214706"/>
                <a:ext cx="3492000" cy="432000"/>
              </a:xfrm>
              <a:prstGeom prst="rect">
                <a:avLst/>
              </a:prstGeom>
              <a:solidFill>
                <a:schemeClr val="accent2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grpSp>
            <p:nvGrpSpPr>
              <p:cNvPr id="22" name="Group 21"/>
              <p:cNvGrpSpPr/>
              <p:nvPr/>
            </p:nvGrpSpPr>
            <p:grpSpPr>
              <a:xfrm>
                <a:off x="2078720" y="4209096"/>
                <a:ext cx="469833" cy="432000"/>
                <a:chOff x="2078720" y="4209096"/>
                <a:chExt cx="469833" cy="432000"/>
              </a:xfrm>
            </p:grpSpPr>
            <p:sp>
              <p:nvSpPr>
                <p:cNvPr id="30" name="Rectangle 29"/>
                <p:cNvSpPr/>
                <p:nvPr/>
              </p:nvSpPr>
              <p:spPr>
                <a:xfrm>
                  <a:off x="2078720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1" name="Rectangle 30"/>
                <p:cNvSpPr/>
                <p:nvPr/>
              </p:nvSpPr>
              <p:spPr>
                <a:xfrm>
                  <a:off x="2217331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2" name="Rectangle 31"/>
                <p:cNvSpPr/>
                <p:nvPr/>
              </p:nvSpPr>
              <p:spPr>
                <a:xfrm>
                  <a:off x="2355942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3" name="Rectangle 32"/>
                <p:cNvSpPr/>
                <p:nvPr/>
              </p:nvSpPr>
              <p:spPr>
                <a:xfrm>
                  <a:off x="2494553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4098293" y="4384000"/>
                <a:ext cx="900965" cy="82800"/>
                <a:chOff x="4098293" y="4384000"/>
                <a:chExt cx="900965" cy="82800"/>
              </a:xfrm>
            </p:grpSpPr>
            <p:sp>
              <p:nvSpPr>
                <p:cNvPr id="24" name="Rectangle 23"/>
                <p:cNvSpPr/>
                <p:nvPr/>
              </p:nvSpPr>
              <p:spPr>
                <a:xfrm>
                  <a:off x="4098293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5" name="Rectangle 24"/>
                <p:cNvSpPr/>
                <p:nvPr/>
              </p:nvSpPr>
              <p:spPr>
                <a:xfrm>
                  <a:off x="4260486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6" name="Rectangle 25"/>
                <p:cNvSpPr/>
                <p:nvPr/>
              </p:nvSpPr>
              <p:spPr>
                <a:xfrm>
                  <a:off x="4422679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7" name="Rectangle 26"/>
                <p:cNvSpPr/>
                <p:nvPr/>
              </p:nvSpPr>
              <p:spPr>
                <a:xfrm>
                  <a:off x="4584872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>
                  <a:off x="4747065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9" name="Rectangle 28"/>
                <p:cNvSpPr/>
                <p:nvPr/>
              </p:nvSpPr>
              <p:spPr>
                <a:xfrm>
                  <a:off x="4909258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</p:grpSp>
        </p:grpSp>
        <p:grpSp>
          <p:nvGrpSpPr>
            <p:cNvPr id="10" name="Group 9"/>
            <p:cNvGrpSpPr/>
            <p:nvPr/>
          </p:nvGrpSpPr>
          <p:grpSpPr>
            <a:xfrm>
              <a:off x="6272654" y="1875857"/>
              <a:ext cx="720080" cy="720080"/>
              <a:chOff x="6272654" y="1875857"/>
              <a:chExt cx="720080" cy="720080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6272654" y="1875857"/>
                <a:ext cx="720080" cy="720080"/>
              </a:xfrm>
              <a:prstGeom prst="rect">
                <a:avLst/>
              </a:prstGeom>
              <a:solidFill>
                <a:schemeClr val="accent1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0" name="Parallelogram 5"/>
              <p:cNvSpPr>
                <a:spLocks/>
              </p:cNvSpPr>
              <p:nvPr/>
            </p:nvSpPr>
            <p:spPr>
              <a:xfrm>
                <a:off x="6391715" y="1978487"/>
                <a:ext cx="481958" cy="481904"/>
              </a:xfrm>
              <a:custGeom>
                <a:avLst/>
                <a:gdLst/>
                <a:ahLst/>
                <a:cxnLst/>
                <a:rect l="l" t="t" r="r" b="b"/>
                <a:pathLst>
                  <a:path w="848270" h="868857">
                    <a:moveTo>
                      <a:pt x="424135" y="189887"/>
                    </a:moveTo>
                    <a:lnTo>
                      <a:pt x="297766" y="526729"/>
                    </a:lnTo>
                    <a:lnTo>
                      <a:pt x="550505" y="526729"/>
                    </a:lnTo>
                    <a:close/>
                    <a:moveTo>
                      <a:pt x="325960" y="0"/>
                    </a:moveTo>
                    <a:lnTo>
                      <a:pt x="352897" y="0"/>
                    </a:lnTo>
                    <a:lnTo>
                      <a:pt x="495373" y="0"/>
                    </a:lnTo>
                    <a:lnTo>
                      <a:pt x="522310" y="0"/>
                    </a:lnTo>
                    <a:lnTo>
                      <a:pt x="848270" y="868857"/>
                    </a:lnTo>
                    <a:lnTo>
                      <a:pt x="678857" y="868857"/>
                    </a:lnTo>
                    <a:lnTo>
                      <a:pt x="604960" y="671883"/>
                    </a:lnTo>
                    <a:lnTo>
                      <a:pt x="243310" y="671883"/>
                    </a:lnTo>
                    <a:lnTo>
                      <a:pt x="169413" y="868857"/>
                    </a:lnTo>
                    <a:lnTo>
                      <a:pt x="0" y="868857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latin typeface="+mn-lt"/>
                </a:endParaRP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109110" y="1875857"/>
              <a:ext cx="720080" cy="720080"/>
              <a:chOff x="7109110" y="1875857"/>
              <a:chExt cx="720080" cy="720080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7109110" y="1875857"/>
                <a:ext cx="720080" cy="720080"/>
              </a:xfrm>
              <a:prstGeom prst="rect">
                <a:avLst/>
              </a:prstGeom>
              <a:solidFill>
                <a:schemeClr val="accent2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" name="Rectangle 9"/>
              <p:cNvSpPr>
                <a:spLocks noChangeAspect="1"/>
              </p:cNvSpPr>
              <p:nvPr/>
            </p:nvSpPr>
            <p:spPr>
              <a:xfrm>
                <a:off x="7267746" y="1994945"/>
                <a:ext cx="402809" cy="481904"/>
              </a:xfrm>
              <a:custGeom>
                <a:avLst/>
                <a:gdLst>
                  <a:gd name="connsiteX0" fmla="*/ 174101 w 728932"/>
                  <a:gd name="connsiteY0" fmla="*/ 488630 h 872065"/>
                  <a:gd name="connsiteX1" fmla="*/ 174101 w 728932"/>
                  <a:gd name="connsiteY1" fmla="*/ 728663 h 872065"/>
                  <a:gd name="connsiteX2" fmla="*/ 442406 w 728932"/>
                  <a:gd name="connsiteY2" fmla="*/ 728663 h 872065"/>
                  <a:gd name="connsiteX3" fmla="*/ 547956 w 728932"/>
                  <a:gd name="connsiteY3" fmla="*/ 612454 h 872065"/>
                  <a:gd name="connsiteX4" fmla="*/ 431276 w 728932"/>
                  <a:gd name="connsiteY4" fmla="*/ 493391 h 872065"/>
                  <a:gd name="connsiteX5" fmla="*/ 431276 w 728932"/>
                  <a:gd name="connsiteY5" fmla="*/ 488630 h 872065"/>
                  <a:gd name="connsiteX6" fmla="*/ 174101 w 728932"/>
                  <a:gd name="connsiteY6" fmla="*/ 488630 h 872065"/>
                  <a:gd name="connsiteX7" fmla="*/ 174101 w 728932"/>
                  <a:gd name="connsiteY7" fmla="*/ 140965 h 872065"/>
                  <a:gd name="connsiteX8" fmla="*/ 174101 w 728932"/>
                  <a:gd name="connsiteY8" fmla="*/ 347665 h 872065"/>
                  <a:gd name="connsiteX9" fmla="*/ 431276 w 728932"/>
                  <a:gd name="connsiteY9" fmla="*/ 347665 h 872065"/>
                  <a:gd name="connsiteX10" fmla="*/ 431276 w 728932"/>
                  <a:gd name="connsiteY10" fmla="*/ 345754 h 872065"/>
                  <a:gd name="connsiteX11" fmla="*/ 517000 w 728932"/>
                  <a:gd name="connsiteY11" fmla="*/ 243359 h 872065"/>
                  <a:gd name="connsiteX12" fmla="*/ 433656 w 728932"/>
                  <a:gd name="connsiteY12" fmla="*/ 148109 h 872065"/>
                  <a:gd name="connsiteX13" fmla="*/ 174101 w 728932"/>
                  <a:gd name="connsiteY13" fmla="*/ 140965 h 872065"/>
                  <a:gd name="connsiteX14" fmla="*/ 0 w 728932"/>
                  <a:gd name="connsiteY14" fmla="*/ 0 h 872065"/>
                  <a:gd name="connsiteX15" fmla="*/ 127816 w 728932"/>
                  <a:gd name="connsiteY15" fmla="*/ 0 h 872065"/>
                  <a:gd name="connsiteX16" fmla="*/ 174101 w 728932"/>
                  <a:gd name="connsiteY16" fmla="*/ 0 h 872065"/>
                  <a:gd name="connsiteX17" fmla="*/ 447945 w 728932"/>
                  <a:gd name="connsiteY17" fmla="*/ 0 h 872065"/>
                  <a:gd name="connsiteX18" fmla="*/ 447945 w 728932"/>
                  <a:gd name="connsiteY18" fmla="*/ 1732 h 872065"/>
                  <a:gd name="connsiteX19" fmla="*/ 683688 w 728932"/>
                  <a:gd name="connsiteY19" fmla="*/ 179066 h 872065"/>
                  <a:gd name="connsiteX20" fmla="*/ 559863 w 728932"/>
                  <a:gd name="connsiteY20" fmla="*/ 407666 h 872065"/>
                  <a:gd name="connsiteX21" fmla="*/ 728932 w 728932"/>
                  <a:gd name="connsiteY21" fmla="*/ 633885 h 872065"/>
                  <a:gd name="connsiteX22" fmla="*/ 433657 w 728932"/>
                  <a:gd name="connsiteY22" fmla="*/ 872010 h 872065"/>
                  <a:gd name="connsiteX23" fmla="*/ 433776 w 728932"/>
                  <a:gd name="connsiteY23" fmla="*/ 869628 h 872065"/>
                  <a:gd name="connsiteX24" fmla="*/ 174101 w 728932"/>
                  <a:gd name="connsiteY24" fmla="*/ 869628 h 872065"/>
                  <a:gd name="connsiteX25" fmla="*/ 127816 w 728932"/>
                  <a:gd name="connsiteY25" fmla="*/ 869628 h 872065"/>
                  <a:gd name="connsiteX26" fmla="*/ 0 w 728932"/>
                  <a:gd name="connsiteY26" fmla="*/ 869628 h 872065"/>
                  <a:gd name="connsiteX27" fmla="*/ 0 w 728932"/>
                  <a:gd name="connsiteY27" fmla="*/ 0 h 872065"/>
                  <a:gd name="connsiteX0" fmla="*/ 174101 w 728932"/>
                  <a:gd name="connsiteY0" fmla="*/ 488630 h 872065"/>
                  <a:gd name="connsiteX1" fmla="*/ 174101 w 728932"/>
                  <a:gd name="connsiteY1" fmla="*/ 728663 h 872065"/>
                  <a:gd name="connsiteX2" fmla="*/ 442406 w 728932"/>
                  <a:gd name="connsiteY2" fmla="*/ 728663 h 872065"/>
                  <a:gd name="connsiteX3" fmla="*/ 547956 w 728932"/>
                  <a:gd name="connsiteY3" fmla="*/ 612454 h 872065"/>
                  <a:gd name="connsiteX4" fmla="*/ 431276 w 728932"/>
                  <a:gd name="connsiteY4" fmla="*/ 493391 h 872065"/>
                  <a:gd name="connsiteX5" fmla="*/ 431276 w 728932"/>
                  <a:gd name="connsiteY5" fmla="*/ 488630 h 872065"/>
                  <a:gd name="connsiteX6" fmla="*/ 174101 w 728932"/>
                  <a:gd name="connsiteY6" fmla="*/ 488630 h 872065"/>
                  <a:gd name="connsiteX7" fmla="*/ 174101 w 728932"/>
                  <a:gd name="connsiteY7" fmla="*/ 140965 h 872065"/>
                  <a:gd name="connsiteX8" fmla="*/ 174101 w 728932"/>
                  <a:gd name="connsiteY8" fmla="*/ 347665 h 872065"/>
                  <a:gd name="connsiteX9" fmla="*/ 431276 w 728932"/>
                  <a:gd name="connsiteY9" fmla="*/ 347665 h 872065"/>
                  <a:gd name="connsiteX10" fmla="*/ 431276 w 728932"/>
                  <a:gd name="connsiteY10" fmla="*/ 345754 h 872065"/>
                  <a:gd name="connsiteX11" fmla="*/ 517000 w 728932"/>
                  <a:gd name="connsiteY11" fmla="*/ 243359 h 872065"/>
                  <a:gd name="connsiteX12" fmla="*/ 433656 w 728932"/>
                  <a:gd name="connsiteY12" fmla="*/ 148109 h 872065"/>
                  <a:gd name="connsiteX13" fmla="*/ 174101 w 728932"/>
                  <a:gd name="connsiteY13" fmla="*/ 140965 h 872065"/>
                  <a:gd name="connsiteX14" fmla="*/ 0 w 728932"/>
                  <a:gd name="connsiteY14" fmla="*/ 0 h 872065"/>
                  <a:gd name="connsiteX15" fmla="*/ 127816 w 728932"/>
                  <a:gd name="connsiteY15" fmla="*/ 0 h 872065"/>
                  <a:gd name="connsiteX16" fmla="*/ 174101 w 728932"/>
                  <a:gd name="connsiteY16" fmla="*/ 0 h 872065"/>
                  <a:gd name="connsiteX17" fmla="*/ 447945 w 728932"/>
                  <a:gd name="connsiteY17" fmla="*/ 0 h 872065"/>
                  <a:gd name="connsiteX18" fmla="*/ 447945 w 728932"/>
                  <a:gd name="connsiteY18" fmla="*/ 1732 h 872065"/>
                  <a:gd name="connsiteX19" fmla="*/ 683688 w 728932"/>
                  <a:gd name="connsiteY19" fmla="*/ 179066 h 872065"/>
                  <a:gd name="connsiteX20" fmla="*/ 559863 w 728932"/>
                  <a:gd name="connsiteY20" fmla="*/ 407666 h 872065"/>
                  <a:gd name="connsiteX21" fmla="*/ 728932 w 728932"/>
                  <a:gd name="connsiteY21" fmla="*/ 633885 h 872065"/>
                  <a:gd name="connsiteX22" fmla="*/ 433657 w 728932"/>
                  <a:gd name="connsiteY22" fmla="*/ 872010 h 872065"/>
                  <a:gd name="connsiteX23" fmla="*/ 433776 w 728932"/>
                  <a:gd name="connsiteY23" fmla="*/ 869628 h 872065"/>
                  <a:gd name="connsiteX24" fmla="*/ 174101 w 728932"/>
                  <a:gd name="connsiteY24" fmla="*/ 869628 h 872065"/>
                  <a:gd name="connsiteX25" fmla="*/ 127816 w 728932"/>
                  <a:gd name="connsiteY25" fmla="*/ 869628 h 872065"/>
                  <a:gd name="connsiteX26" fmla="*/ 0 w 728932"/>
                  <a:gd name="connsiteY26" fmla="*/ 869628 h 872065"/>
                  <a:gd name="connsiteX27" fmla="*/ 0 w 728932"/>
                  <a:gd name="connsiteY27" fmla="*/ 0 h 872065"/>
                  <a:gd name="connsiteX0" fmla="*/ 174101 w 728932"/>
                  <a:gd name="connsiteY0" fmla="*/ 488630 h 872065"/>
                  <a:gd name="connsiteX1" fmla="*/ 174101 w 728932"/>
                  <a:gd name="connsiteY1" fmla="*/ 728663 h 872065"/>
                  <a:gd name="connsiteX2" fmla="*/ 442406 w 728932"/>
                  <a:gd name="connsiteY2" fmla="*/ 728663 h 872065"/>
                  <a:gd name="connsiteX3" fmla="*/ 547956 w 728932"/>
                  <a:gd name="connsiteY3" fmla="*/ 612454 h 872065"/>
                  <a:gd name="connsiteX4" fmla="*/ 431276 w 728932"/>
                  <a:gd name="connsiteY4" fmla="*/ 493391 h 872065"/>
                  <a:gd name="connsiteX5" fmla="*/ 431276 w 728932"/>
                  <a:gd name="connsiteY5" fmla="*/ 488630 h 872065"/>
                  <a:gd name="connsiteX6" fmla="*/ 174101 w 728932"/>
                  <a:gd name="connsiteY6" fmla="*/ 488630 h 872065"/>
                  <a:gd name="connsiteX7" fmla="*/ 174101 w 728932"/>
                  <a:gd name="connsiteY7" fmla="*/ 140965 h 872065"/>
                  <a:gd name="connsiteX8" fmla="*/ 174101 w 728932"/>
                  <a:gd name="connsiteY8" fmla="*/ 347665 h 872065"/>
                  <a:gd name="connsiteX9" fmla="*/ 431276 w 728932"/>
                  <a:gd name="connsiteY9" fmla="*/ 347665 h 872065"/>
                  <a:gd name="connsiteX10" fmla="*/ 431276 w 728932"/>
                  <a:gd name="connsiteY10" fmla="*/ 345754 h 872065"/>
                  <a:gd name="connsiteX11" fmla="*/ 517000 w 728932"/>
                  <a:gd name="connsiteY11" fmla="*/ 243359 h 872065"/>
                  <a:gd name="connsiteX12" fmla="*/ 433656 w 728932"/>
                  <a:gd name="connsiteY12" fmla="*/ 148109 h 872065"/>
                  <a:gd name="connsiteX13" fmla="*/ 174101 w 728932"/>
                  <a:gd name="connsiteY13" fmla="*/ 140965 h 872065"/>
                  <a:gd name="connsiteX14" fmla="*/ 0 w 728932"/>
                  <a:gd name="connsiteY14" fmla="*/ 0 h 872065"/>
                  <a:gd name="connsiteX15" fmla="*/ 127816 w 728932"/>
                  <a:gd name="connsiteY15" fmla="*/ 0 h 872065"/>
                  <a:gd name="connsiteX16" fmla="*/ 174101 w 728932"/>
                  <a:gd name="connsiteY16" fmla="*/ 0 h 872065"/>
                  <a:gd name="connsiteX17" fmla="*/ 447945 w 728932"/>
                  <a:gd name="connsiteY17" fmla="*/ 0 h 872065"/>
                  <a:gd name="connsiteX18" fmla="*/ 447945 w 728932"/>
                  <a:gd name="connsiteY18" fmla="*/ 1732 h 872065"/>
                  <a:gd name="connsiteX19" fmla="*/ 683688 w 728932"/>
                  <a:gd name="connsiteY19" fmla="*/ 179066 h 872065"/>
                  <a:gd name="connsiteX20" fmla="*/ 559863 w 728932"/>
                  <a:gd name="connsiteY20" fmla="*/ 407666 h 872065"/>
                  <a:gd name="connsiteX21" fmla="*/ 728932 w 728932"/>
                  <a:gd name="connsiteY21" fmla="*/ 633885 h 872065"/>
                  <a:gd name="connsiteX22" fmla="*/ 433657 w 728932"/>
                  <a:gd name="connsiteY22" fmla="*/ 872010 h 872065"/>
                  <a:gd name="connsiteX23" fmla="*/ 433776 w 728932"/>
                  <a:gd name="connsiteY23" fmla="*/ 869628 h 872065"/>
                  <a:gd name="connsiteX24" fmla="*/ 174101 w 728932"/>
                  <a:gd name="connsiteY24" fmla="*/ 869628 h 872065"/>
                  <a:gd name="connsiteX25" fmla="*/ 127816 w 728932"/>
                  <a:gd name="connsiteY25" fmla="*/ 869628 h 872065"/>
                  <a:gd name="connsiteX26" fmla="*/ 0 w 728932"/>
                  <a:gd name="connsiteY26" fmla="*/ 869628 h 872065"/>
                  <a:gd name="connsiteX27" fmla="*/ 0 w 728932"/>
                  <a:gd name="connsiteY27" fmla="*/ 0 h 872065"/>
                  <a:gd name="connsiteX0" fmla="*/ 174101 w 728932"/>
                  <a:gd name="connsiteY0" fmla="*/ 488630 h 872065"/>
                  <a:gd name="connsiteX1" fmla="*/ 174101 w 728932"/>
                  <a:gd name="connsiteY1" fmla="*/ 728663 h 872065"/>
                  <a:gd name="connsiteX2" fmla="*/ 442406 w 728932"/>
                  <a:gd name="connsiteY2" fmla="*/ 728663 h 872065"/>
                  <a:gd name="connsiteX3" fmla="*/ 547956 w 728932"/>
                  <a:gd name="connsiteY3" fmla="*/ 612454 h 872065"/>
                  <a:gd name="connsiteX4" fmla="*/ 431276 w 728932"/>
                  <a:gd name="connsiteY4" fmla="*/ 493391 h 872065"/>
                  <a:gd name="connsiteX5" fmla="*/ 174101 w 728932"/>
                  <a:gd name="connsiteY5" fmla="*/ 488630 h 872065"/>
                  <a:gd name="connsiteX6" fmla="*/ 174101 w 728932"/>
                  <a:gd name="connsiteY6" fmla="*/ 140965 h 872065"/>
                  <a:gd name="connsiteX7" fmla="*/ 174101 w 728932"/>
                  <a:gd name="connsiteY7" fmla="*/ 347665 h 872065"/>
                  <a:gd name="connsiteX8" fmla="*/ 431276 w 728932"/>
                  <a:gd name="connsiteY8" fmla="*/ 347665 h 872065"/>
                  <a:gd name="connsiteX9" fmla="*/ 431276 w 728932"/>
                  <a:gd name="connsiteY9" fmla="*/ 345754 h 872065"/>
                  <a:gd name="connsiteX10" fmla="*/ 517000 w 728932"/>
                  <a:gd name="connsiteY10" fmla="*/ 243359 h 872065"/>
                  <a:gd name="connsiteX11" fmla="*/ 433656 w 728932"/>
                  <a:gd name="connsiteY11" fmla="*/ 148109 h 872065"/>
                  <a:gd name="connsiteX12" fmla="*/ 174101 w 728932"/>
                  <a:gd name="connsiteY12" fmla="*/ 140965 h 872065"/>
                  <a:gd name="connsiteX13" fmla="*/ 0 w 728932"/>
                  <a:gd name="connsiteY13" fmla="*/ 0 h 872065"/>
                  <a:gd name="connsiteX14" fmla="*/ 127816 w 728932"/>
                  <a:gd name="connsiteY14" fmla="*/ 0 h 872065"/>
                  <a:gd name="connsiteX15" fmla="*/ 174101 w 728932"/>
                  <a:gd name="connsiteY15" fmla="*/ 0 h 872065"/>
                  <a:gd name="connsiteX16" fmla="*/ 447945 w 728932"/>
                  <a:gd name="connsiteY16" fmla="*/ 0 h 872065"/>
                  <a:gd name="connsiteX17" fmla="*/ 447945 w 728932"/>
                  <a:gd name="connsiteY17" fmla="*/ 1732 h 872065"/>
                  <a:gd name="connsiteX18" fmla="*/ 683688 w 728932"/>
                  <a:gd name="connsiteY18" fmla="*/ 179066 h 872065"/>
                  <a:gd name="connsiteX19" fmla="*/ 559863 w 728932"/>
                  <a:gd name="connsiteY19" fmla="*/ 407666 h 872065"/>
                  <a:gd name="connsiteX20" fmla="*/ 728932 w 728932"/>
                  <a:gd name="connsiteY20" fmla="*/ 633885 h 872065"/>
                  <a:gd name="connsiteX21" fmla="*/ 433657 w 728932"/>
                  <a:gd name="connsiteY21" fmla="*/ 872010 h 872065"/>
                  <a:gd name="connsiteX22" fmla="*/ 433776 w 728932"/>
                  <a:gd name="connsiteY22" fmla="*/ 869628 h 872065"/>
                  <a:gd name="connsiteX23" fmla="*/ 174101 w 728932"/>
                  <a:gd name="connsiteY23" fmla="*/ 869628 h 872065"/>
                  <a:gd name="connsiteX24" fmla="*/ 127816 w 728932"/>
                  <a:gd name="connsiteY24" fmla="*/ 869628 h 872065"/>
                  <a:gd name="connsiteX25" fmla="*/ 0 w 728932"/>
                  <a:gd name="connsiteY25" fmla="*/ 869628 h 872065"/>
                  <a:gd name="connsiteX26" fmla="*/ 0 w 728932"/>
                  <a:gd name="connsiteY26" fmla="*/ 0 h 8720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728932" h="872065">
                    <a:moveTo>
                      <a:pt x="174101" y="488630"/>
                    </a:moveTo>
                    <a:lnTo>
                      <a:pt x="174101" y="728663"/>
                    </a:lnTo>
                    <a:lnTo>
                      <a:pt x="442406" y="728663"/>
                    </a:lnTo>
                    <a:cubicBezTo>
                      <a:pt x="511257" y="715167"/>
                      <a:pt x="549532" y="684907"/>
                      <a:pt x="547956" y="612454"/>
                    </a:cubicBezTo>
                    <a:cubicBezTo>
                      <a:pt x="543194" y="552923"/>
                      <a:pt x="538432" y="510060"/>
                      <a:pt x="431276" y="493391"/>
                    </a:cubicBezTo>
                    <a:lnTo>
                      <a:pt x="174101" y="488630"/>
                    </a:lnTo>
                    <a:close/>
                    <a:moveTo>
                      <a:pt x="174101" y="140965"/>
                    </a:moveTo>
                    <a:lnTo>
                      <a:pt x="174101" y="347665"/>
                    </a:lnTo>
                    <a:lnTo>
                      <a:pt x="431276" y="347665"/>
                    </a:lnTo>
                    <a:lnTo>
                      <a:pt x="431276" y="345754"/>
                    </a:lnTo>
                    <a:cubicBezTo>
                      <a:pt x="474139" y="322735"/>
                      <a:pt x="514619" y="311622"/>
                      <a:pt x="517000" y="243359"/>
                    </a:cubicBezTo>
                    <a:cubicBezTo>
                      <a:pt x="517000" y="202878"/>
                      <a:pt x="502713" y="157634"/>
                      <a:pt x="433656" y="148109"/>
                    </a:cubicBezTo>
                    <a:cubicBezTo>
                      <a:pt x="366981" y="140568"/>
                      <a:pt x="274510" y="141043"/>
                      <a:pt x="174101" y="140965"/>
                    </a:cubicBezTo>
                    <a:close/>
                    <a:moveTo>
                      <a:pt x="0" y="0"/>
                    </a:moveTo>
                    <a:lnTo>
                      <a:pt x="127816" y="0"/>
                    </a:lnTo>
                    <a:lnTo>
                      <a:pt x="174101" y="0"/>
                    </a:lnTo>
                    <a:lnTo>
                      <a:pt x="447945" y="0"/>
                    </a:lnTo>
                    <a:lnTo>
                      <a:pt x="447945" y="1732"/>
                    </a:lnTo>
                    <a:cubicBezTo>
                      <a:pt x="634795" y="8775"/>
                      <a:pt x="679801" y="148746"/>
                      <a:pt x="683688" y="179066"/>
                    </a:cubicBezTo>
                    <a:cubicBezTo>
                      <a:pt x="689245" y="333848"/>
                      <a:pt x="620981" y="374328"/>
                      <a:pt x="559863" y="407666"/>
                    </a:cubicBezTo>
                    <a:cubicBezTo>
                      <a:pt x="663844" y="433066"/>
                      <a:pt x="727345" y="515617"/>
                      <a:pt x="728932" y="633885"/>
                    </a:cubicBezTo>
                    <a:cubicBezTo>
                      <a:pt x="720200" y="800572"/>
                      <a:pt x="594788" y="874392"/>
                      <a:pt x="433657" y="872010"/>
                    </a:cubicBezTo>
                    <a:cubicBezTo>
                      <a:pt x="433697" y="871216"/>
                      <a:pt x="433736" y="870422"/>
                      <a:pt x="433776" y="869628"/>
                    </a:cubicBezTo>
                    <a:lnTo>
                      <a:pt x="174101" y="869628"/>
                    </a:lnTo>
                    <a:lnTo>
                      <a:pt x="127816" y="869628"/>
                    </a:lnTo>
                    <a:lnTo>
                      <a:pt x="0" y="86962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latin typeface="+mn-lt"/>
                </a:endParaRP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6690882" y="1037184"/>
              <a:ext cx="720080" cy="720080"/>
              <a:chOff x="6690882" y="1037184"/>
              <a:chExt cx="720080" cy="72008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6690882" y="1037184"/>
                <a:ext cx="720080" cy="720080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+mn-lt"/>
                </a:endParaRPr>
              </a:p>
            </p:txBody>
          </p:sp>
          <p:sp>
            <p:nvSpPr>
              <p:cNvPr id="16" name="Block Arc 15"/>
              <p:cNvSpPr>
                <a:spLocks noChangeAspect="1"/>
              </p:cNvSpPr>
              <p:nvPr/>
            </p:nvSpPr>
            <p:spPr>
              <a:xfrm>
                <a:off x="6842201" y="1156272"/>
                <a:ext cx="417443" cy="481904"/>
              </a:xfrm>
              <a:prstGeom prst="blockArc">
                <a:avLst>
                  <a:gd name="adj1" fmla="val 1756726"/>
                  <a:gd name="adj2" fmla="val 19889488"/>
                  <a:gd name="adj3" fmla="val 22774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3" name="Round Same Side Corner Rectangle 51"/>
            <p:cNvSpPr/>
            <p:nvPr/>
          </p:nvSpPr>
          <p:spPr>
            <a:xfrm rot="5400000">
              <a:off x="6852922" y="1652530"/>
              <a:ext cx="396000" cy="2520000"/>
            </a:xfrm>
            <a:custGeom>
              <a:avLst/>
              <a:gdLst/>
              <a:ahLst/>
              <a:cxnLst/>
              <a:rect l="l" t="t" r="r" b="b"/>
              <a:pathLst>
                <a:path w="468002" h="2500353">
                  <a:moveTo>
                    <a:pt x="0" y="2500353"/>
                  </a:moveTo>
                  <a:lnTo>
                    <a:pt x="0" y="234001"/>
                  </a:lnTo>
                  <a:cubicBezTo>
                    <a:pt x="0" y="104766"/>
                    <a:pt x="104766" y="0"/>
                    <a:pt x="234001" y="0"/>
                  </a:cubicBezTo>
                  <a:cubicBezTo>
                    <a:pt x="363236" y="0"/>
                    <a:pt x="468002" y="104766"/>
                    <a:pt x="468002" y="234001"/>
                  </a:cubicBezTo>
                  <a:cubicBezTo>
                    <a:pt x="468002" y="989452"/>
                    <a:pt x="468001" y="1744902"/>
                    <a:pt x="468001" y="2500353"/>
                  </a:cubicBezTo>
                  <a:lnTo>
                    <a:pt x="467594" y="2500353"/>
                  </a:lnTo>
                  <a:cubicBezTo>
                    <a:pt x="429063" y="2409421"/>
                    <a:pt x="338980" y="2345641"/>
                    <a:pt x="234000" y="2345641"/>
                  </a:cubicBezTo>
                  <a:cubicBezTo>
                    <a:pt x="129020" y="2345641"/>
                    <a:pt x="38938" y="2409421"/>
                    <a:pt x="406" y="2500353"/>
                  </a:cubicBezTo>
                  <a:close/>
                </a:path>
              </a:pathLst>
            </a:cu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dirty="0"/>
                <a:t>D</a:t>
              </a:r>
              <a:endParaRPr lang="ko-KR" altLang="en-US" dirty="0"/>
            </a:p>
          </p:txBody>
        </p:sp>
        <p:sp>
          <p:nvSpPr>
            <p:cNvPr id="14" name="Round Same Side Corner Rectangle 51"/>
            <p:cNvSpPr/>
            <p:nvPr/>
          </p:nvSpPr>
          <p:spPr>
            <a:xfrm rot="16200000">
              <a:off x="6852922" y="2167123"/>
              <a:ext cx="396000" cy="2520000"/>
            </a:xfrm>
            <a:custGeom>
              <a:avLst/>
              <a:gdLst/>
              <a:ahLst/>
              <a:cxnLst/>
              <a:rect l="l" t="t" r="r" b="b"/>
              <a:pathLst>
                <a:path w="468002" h="2500353">
                  <a:moveTo>
                    <a:pt x="0" y="2500353"/>
                  </a:moveTo>
                  <a:lnTo>
                    <a:pt x="0" y="234001"/>
                  </a:lnTo>
                  <a:cubicBezTo>
                    <a:pt x="0" y="104766"/>
                    <a:pt x="104766" y="0"/>
                    <a:pt x="234001" y="0"/>
                  </a:cubicBezTo>
                  <a:cubicBezTo>
                    <a:pt x="363236" y="0"/>
                    <a:pt x="468002" y="104766"/>
                    <a:pt x="468002" y="234001"/>
                  </a:cubicBezTo>
                  <a:cubicBezTo>
                    <a:pt x="468002" y="989452"/>
                    <a:pt x="468001" y="1744902"/>
                    <a:pt x="468001" y="2500353"/>
                  </a:cubicBezTo>
                  <a:lnTo>
                    <a:pt x="467594" y="2500353"/>
                  </a:lnTo>
                  <a:cubicBezTo>
                    <a:pt x="429063" y="2409421"/>
                    <a:pt x="338980" y="2345641"/>
                    <a:pt x="234000" y="2345641"/>
                  </a:cubicBezTo>
                  <a:cubicBezTo>
                    <a:pt x="129020" y="2345641"/>
                    <a:pt x="38938" y="2409421"/>
                    <a:pt x="406" y="2500353"/>
                  </a:cubicBezTo>
                  <a:close/>
                </a:path>
              </a:pathLst>
            </a:cu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dirty="0"/>
                <a:t>D</a:t>
              </a:r>
              <a:endParaRPr lang="ko-KR" altLang="en-US" dirty="0"/>
            </a:p>
          </p:txBody>
        </p:sp>
      </p:grpSp>
      <p:sp>
        <p:nvSpPr>
          <p:cNvPr id="49" name="제목 1"/>
          <p:cNvSpPr>
            <a:spLocks noGrp="1"/>
          </p:cNvSpPr>
          <p:nvPr>
            <p:ph type="title" hasCustomPrompt="1"/>
          </p:nvPr>
        </p:nvSpPr>
        <p:spPr>
          <a:xfrm>
            <a:off x="1828381" y="3730051"/>
            <a:ext cx="5472608" cy="54000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Thank you</a:t>
            </a:r>
            <a:endParaRPr lang="ko-KR" altLang="en-US" dirty="0"/>
          </a:p>
        </p:txBody>
      </p:sp>
      <p:sp>
        <p:nvSpPr>
          <p:cNvPr id="5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1828381" y="4279619"/>
            <a:ext cx="5472608" cy="252000"/>
          </a:xfrm>
          <a:prstGeom prst="rect">
            <a:avLst/>
          </a:prstGeom>
        </p:spPr>
        <p:txBody>
          <a:bodyPr lIns="108000" anchor="ctr"/>
          <a:lstStyle>
            <a:lvl1pPr marL="0" indent="0" algn="ctr">
              <a:buNone/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This text can be replaced with your own text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98155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 userDrawn="1"/>
        </p:nvSpPr>
        <p:spPr>
          <a:xfrm>
            <a:off x="1" y="889772"/>
            <a:ext cx="9144000" cy="336395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3665156" y="2091331"/>
            <a:ext cx="5472608" cy="542078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defRPr sz="3600" b="1" baseline="0">
                <a:solidFill>
                  <a:schemeClr val="tx1"/>
                </a:solidFill>
                <a:effectLst/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SECTION BREAK</a:t>
            </a:r>
            <a:endParaRPr lang="ko-KR" altLang="en-US" dirty="0"/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665156" y="2640899"/>
            <a:ext cx="5472608" cy="276687"/>
          </a:xfrm>
          <a:prstGeom prst="rect">
            <a:avLst/>
          </a:prstGeom>
        </p:spPr>
        <p:txBody>
          <a:bodyPr lIns="108000" anchor="ctr"/>
          <a:lstStyle>
            <a:lvl1pPr marL="0" indent="0" algn="l">
              <a:buNone/>
              <a:defRPr sz="1400" baseline="0">
                <a:solidFill>
                  <a:schemeClr val="tx1"/>
                </a:solidFill>
                <a:effectLst/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Add text</a:t>
            </a:r>
            <a:endParaRPr lang="ko-KR" altLang="en-US" dirty="0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1410728" y="1571507"/>
            <a:ext cx="1895276" cy="2008355"/>
            <a:chOff x="5304922" y="1037184"/>
            <a:chExt cx="3492000" cy="3700344"/>
          </a:xfrm>
        </p:grpSpPr>
        <p:grpSp>
          <p:nvGrpSpPr>
            <p:cNvPr id="5" name="Group 4"/>
            <p:cNvGrpSpPr/>
            <p:nvPr/>
          </p:nvGrpSpPr>
          <p:grpSpPr>
            <a:xfrm>
              <a:off x="5304922" y="3743716"/>
              <a:ext cx="3492000" cy="437610"/>
              <a:chOff x="1709238" y="4209096"/>
              <a:chExt cx="3492000" cy="437610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1709238" y="4214706"/>
                <a:ext cx="3492000" cy="432000"/>
              </a:xfrm>
              <a:prstGeom prst="rect">
                <a:avLst/>
              </a:prstGeom>
              <a:solidFill>
                <a:schemeClr val="accent1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grpSp>
            <p:nvGrpSpPr>
              <p:cNvPr id="32" name="Group 31"/>
              <p:cNvGrpSpPr/>
              <p:nvPr/>
            </p:nvGrpSpPr>
            <p:grpSpPr>
              <a:xfrm>
                <a:off x="2078720" y="4209096"/>
                <a:ext cx="469833" cy="432000"/>
                <a:chOff x="2078720" y="4209096"/>
                <a:chExt cx="469833" cy="432000"/>
              </a:xfrm>
            </p:grpSpPr>
            <p:sp>
              <p:nvSpPr>
                <p:cNvPr id="40" name="Rectangle 39"/>
                <p:cNvSpPr/>
                <p:nvPr/>
              </p:nvSpPr>
              <p:spPr>
                <a:xfrm>
                  <a:off x="2078720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1" name="Rectangle 40"/>
                <p:cNvSpPr/>
                <p:nvPr/>
              </p:nvSpPr>
              <p:spPr>
                <a:xfrm>
                  <a:off x="2217331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2" name="Rectangle 41"/>
                <p:cNvSpPr/>
                <p:nvPr/>
              </p:nvSpPr>
              <p:spPr>
                <a:xfrm>
                  <a:off x="2355942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3" name="Rectangle 42"/>
                <p:cNvSpPr/>
                <p:nvPr/>
              </p:nvSpPr>
              <p:spPr>
                <a:xfrm>
                  <a:off x="2494553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33" name="Group 32"/>
              <p:cNvGrpSpPr/>
              <p:nvPr/>
            </p:nvGrpSpPr>
            <p:grpSpPr>
              <a:xfrm>
                <a:off x="4098293" y="4384000"/>
                <a:ext cx="900965" cy="82800"/>
                <a:chOff x="4098293" y="4384000"/>
                <a:chExt cx="900965" cy="82800"/>
              </a:xfrm>
            </p:grpSpPr>
            <p:sp>
              <p:nvSpPr>
                <p:cNvPr id="34" name="Rectangle 33"/>
                <p:cNvSpPr/>
                <p:nvPr/>
              </p:nvSpPr>
              <p:spPr>
                <a:xfrm>
                  <a:off x="4098293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5" name="Rectangle 34"/>
                <p:cNvSpPr/>
                <p:nvPr/>
              </p:nvSpPr>
              <p:spPr>
                <a:xfrm>
                  <a:off x="4260486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4422679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4584872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8" name="Rectangle 37"/>
                <p:cNvSpPr/>
                <p:nvPr/>
              </p:nvSpPr>
              <p:spPr>
                <a:xfrm>
                  <a:off x="4747065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4909258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</p:grpSp>
        </p:grpSp>
        <p:grpSp>
          <p:nvGrpSpPr>
            <p:cNvPr id="6" name="Group 5"/>
            <p:cNvGrpSpPr/>
            <p:nvPr/>
          </p:nvGrpSpPr>
          <p:grpSpPr>
            <a:xfrm flipH="1">
              <a:off x="5304922" y="4299918"/>
              <a:ext cx="3492000" cy="437610"/>
              <a:chOff x="1709238" y="4209096"/>
              <a:chExt cx="3492000" cy="437610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709238" y="4214706"/>
                <a:ext cx="3492000" cy="432000"/>
              </a:xfrm>
              <a:prstGeom prst="rect">
                <a:avLst/>
              </a:prstGeom>
              <a:solidFill>
                <a:schemeClr val="accent2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grpSp>
            <p:nvGrpSpPr>
              <p:cNvPr id="19" name="Group 18"/>
              <p:cNvGrpSpPr/>
              <p:nvPr/>
            </p:nvGrpSpPr>
            <p:grpSpPr>
              <a:xfrm>
                <a:off x="2078720" y="4209096"/>
                <a:ext cx="469833" cy="432000"/>
                <a:chOff x="2078720" y="4209096"/>
                <a:chExt cx="469833" cy="432000"/>
              </a:xfrm>
            </p:grpSpPr>
            <p:sp>
              <p:nvSpPr>
                <p:cNvPr id="27" name="Rectangle 26"/>
                <p:cNvSpPr/>
                <p:nvPr/>
              </p:nvSpPr>
              <p:spPr>
                <a:xfrm>
                  <a:off x="2078720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>
                  <a:off x="2217331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9" name="Rectangle 28"/>
                <p:cNvSpPr/>
                <p:nvPr/>
              </p:nvSpPr>
              <p:spPr>
                <a:xfrm>
                  <a:off x="2355942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0" name="Rectangle 29"/>
                <p:cNvSpPr/>
                <p:nvPr/>
              </p:nvSpPr>
              <p:spPr>
                <a:xfrm>
                  <a:off x="2494553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20" name="Group 19"/>
              <p:cNvGrpSpPr/>
              <p:nvPr/>
            </p:nvGrpSpPr>
            <p:grpSpPr>
              <a:xfrm>
                <a:off x="4098293" y="4384000"/>
                <a:ext cx="900965" cy="82800"/>
                <a:chOff x="4098293" y="4384000"/>
                <a:chExt cx="900965" cy="82800"/>
              </a:xfrm>
            </p:grpSpPr>
            <p:sp>
              <p:nvSpPr>
                <p:cNvPr id="21" name="Rectangle 20"/>
                <p:cNvSpPr/>
                <p:nvPr/>
              </p:nvSpPr>
              <p:spPr>
                <a:xfrm>
                  <a:off x="4098293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2" name="Rectangle 21"/>
                <p:cNvSpPr/>
                <p:nvPr/>
              </p:nvSpPr>
              <p:spPr>
                <a:xfrm>
                  <a:off x="4260486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3" name="Rectangle 22"/>
                <p:cNvSpPr/>
                <p:nvPr/>
              </p:nvSpPr>
              <p:spPr>
                <a:xfrm>
                  <a:off x="4422679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4" name="Rectangle 23"/>
                <p:cNvSpPr/>
                <p:nvPr/>
              </p:nvSpPr>
              <p:spPr>
                <a:xfrm>
                  <a:off x="4584872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5" name="Rectangle 24"/>
                <p:cNvSpPr/>
                <p:nvPr/>
              </p:nvSpPr>
              <p:spPr>
                <a:xfrm>
                  <a:off x="4747065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6" name="Rectangle 25"/>
                <p:cNvSpPr/>
                <p:nvPr/>
              </p:nvSpPr>
              <p:spPr>
                <a:xfrm>
                  <a:off x="4909258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</p:grpSp>
        </p:grpSp>
        <p:grpSp>
          <p:nvGrpSpPr>
            <p:cNvPr id="7" name="Group 6"/>
            <p:cNvGrpSpPr/>
            <p:nvPr/>
          </p:nvGrpSpPr>
          <p:grpSpPr>
            <a:xfrm>
              <a:off x="6272654" y="1875857"/>
              <a:ext cx="720080" cy="720080"/>
              <a:chOff x="6272654" y="1875857"/>
              <a:chExt cx="720080" cy="720080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6272654" y="1875857"/>
                <a:ext cx="720080" cy="720080"/>
              </a:xfrm>
              <a:prstGeom prst="rect">
                <a:avLst/>
              </a:prstGeom>
              <a:solidFill>
                <a:schemeClr val="accent1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7" name="Parallelogram 5"/>
              <p:cNvSpPr>
                <a:spLocks/>
              </p:cNvSpPr>
              <p:nvPr/>
            </p:nvSpPr>
            <p:spPr>
              <a:xfrm>
                <a:off x="6391715" y="1978487"/>
                <a:ext cx="481958" cy="481904"/>
              </a:xfrm>
              <a:custGeom>
                <a:avLst/>
                <a:gdLst/>
                <a:ahLst/>
                <a:cxnLst/>
                <a:rect l="l" t="t" r="r" b="b"/>
                <a:pathLst>
                  <a:path w="848270" h="868857">
                    <a:moveTo>
                      <a:pt x="424135" y="189887"/>
                    </a:moveTo>
                    <a:lnTo>
                      <a:pt x="297766" y="526729"/>
                    </a:lnTo>
                    <a:lnTo>
                      <a:pt x="550505" y="526729"/>
                    </a:lnTo>
                    <a:close/>
                    <a:moveTo>
                      <a:pt x="325960" y="0"/>
                    </a:moveTo>
                    <a:lnTo>
                      <a:pt x="352897" y="0"/>
                    </a:lnTo>
                    <a:lnTo>
                      <a:pt x="495373" y="0"/>
                    </a:lnTo>
                    <a:lnTo>
                      <a:pt x="522310" y="0"/>
                    </a:lnTo>
                    <a:lnTo>
                      <a:pt x="848270" y="868857"/>
                    </a:lnTo>
                    <a:lnTo>
                      <a:pt x="678857" y="868857"/>
                    </a:lnTo>
                    <a:lnTo>
                      <a:pt x="604960" y="671883"/>
                    </a:lnTo>
                    <a:lnTo>
                      <a:pt x="243310" y="671883"/>
                    </a:lnTo>
                    <a:lnTo>
                      <a:pt x="169413" y="868857"/>
                    </a:lnTo>
                    <a:lnTo>
                      <a:pt x="0" y="868857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7109110" y="1875857"/>
              <a:ext cx="720080" cy="720080"/>
              <a:chOff x="7109110" y="1875857"/>
              <a:chExt cx="720080" cy="72008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7109110" y="1875857"/>
                <a:ext cx="720080" cy="720080"/>
              </a:xfrm>
              <a:prstGeom prst="rect">
                <a:avLst/>
              </a:prstGeom>
              <a:solidFill>
                <a:schemeClr val="accent2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" name="Rectangle 9"/>
              <p:cNvSpPr>
                <a:spLocks noChangeAspect="1"/>
              </p:cNvSpPr>
              <p:nvPr/>
            </p:nvSpPr>
            <p:spPr>
              <a:xfrm>
                <a:off x="7267746" y="1994945"/>
                <a:ext cx="402809" cy="481904"/>
              </a:xfrm>
              <a:custGeom>
                <a:avLst/>
                <a:gdLst>
                  <a:gd name="connsiteX0" fmla="*/ 174101 w 728932"/>
                  <a:gd name="connsiteY0" fmla="*/ 488630 h 872065"/>
                  <a:gd name="connsiteX1" fmla="*/ 174101 w 728932"/>
                  <a:gd name="connsiteY1" fmla="*/ 728663 h 872065"/>
                  <a:gd name="connsiteX2" fmla="*/ 442406 w 728932"/>
                  <a:gd name="connsiteY2" fmla="*/ 728663 h 872065"/>
                  <a:gd name="connsiteX3" fmla="*/ 547956 w 728932"/>
                  <a:gd name="connsiteY3" fmla="*/ 612454 h 872065"/>
                  <a:gd name="connsiteX4" fmla="*/ 431276 w 728932"/>
                  <a:gd name="connsiteY4" fmla="*/ 493391 h 872065"/>
                  <a:gd name="connsiteX5" fmla="*/ 431276 w 728932"/>
                  <a:gd name="connsiteY5" fmla="*/ 488630 h 872065"/>
                  <a:gd name="connsiteX6" fmla="*/ 174101 w 728932"/>
                  <a:gd name="connsiteY6" fmla="*/ 488630 h 872065"/>
                  <a:gd name="connsiteX7" fmla="*/ 174101 w 728932"/>
                  <a:gd name="connsiteY7" fmla="*/ 140965 h 872065"/>
                  <a:gd name="connsiteX8" fmla="*/ 174101 w 728932"/>
                  <a:gd name="connsiteY8" fmla="*/ 347665 h 872065"/>
                  <a:gd name="connsiteX9" fmla="*/ 431276 w 728932"/>
                  <a:gd name="connsiteY9" fmla="*/ 347665 h 872065"/>
                  <a:gd name="connsiteX10" fmla="*/ 431276 w 728932"/>
                  <a:gd name="connsiteY10" fmla="*/ 345754 h 872065"/>
                  <a:gd name="connsiteX11" fmla="*/ 517000 w 728932"/>
                  <a:gd name="connsiteY11" fmla="*/ 243359 h 872065"/>
                  <a:gd name="connsiteX12" fmla="*/ 433656 w 728932"/>
                  <a:gd name="connsiteY12" fmla="*/ 148109 h 872065"/>
                  <a:gd name="connsiteX13" fmla="*/ 174101 w 728932"/>
                  <a:gd name="connsiteY13" fmla="*/ 140965 h 872065"/>
                  <a:gd name="connsiteX14" fmla="*/ 0 w 728932"/>
                  <a:gd name="connsiteY14" fmla="*/ 0 h 872065"/>
                  <a:gd name="connsiteX15" fmla="*/ 127816 w 728932"/>
                  <a:gd name="connsiteY15" fmla="*/ 0 h 872065"/>
                  <a:gd name="connsiteX16" fmla="*/ 174101 w 728932"/>
                  <a:gd name="connsiteY16" fmla="*/ 0 h 872065"/>
                  <a:gd name="connsiteX17" fmla="*/ 447945 w 728932"/>
                  <a:gd name="connsiteY17" fmla="*/ 0 h 872065"/>
                  <a:gd name="connsiteX18" fmla="*/ 447945 w 728932"/>
                  <a:gd name="connsiteY18" fmla="*/ 1732 h 872065"/>
                  <a:gd name="connsiteX19" fmla="*/ 683688 w 728932"/>
                  <a:gd name="connsiteY19" fmla="*/ 179066 h 872065"/>
                  <a:gd name="connsiteX20" fmla="*/ 559863 w 728932"/>
                  <a:gd name="connsiteY20" fmla="*/ 407666 h 872065"/>
                  <a:gd name="connsiteX21" fmla="*/ 728932 w 728932"/>
                  <a:gd name="connsiteY21" fmla="*/ 633885 h 872065"/>
                  <a:gd name="connsiteX22" fmla="*/ 433657 w 728932"/>
                  <a:gd name="connsiteY22" fmla="*/ 872010 h 872065"/>
                  <a:gd name="connsiteX23" fmla="*/ 433776 w 728932"/>
                  <a:gd name="connsiteY23" fmla="*/ 869628 h 872065"/>
                  <a:gd name="connsiteX24" fmla="*/ 174101 w 728932"/>
                  <a:gd name="connsiteY24" fmla="*/ 869628 h 872065"/>
                  <a:gd name="connsiteX25" fmla="*/ 127816 w 728932"/>
                  <a:gd name="connsiteY25" fmla="*/ 869628 h 872065"/>
                  <a:gd name="connsiteX26" fmla="*/ 0 w 728932"/>
                  <a:gd name="connsiteY26" fmla="*/ 869628 h 872065"/>
                  <a:gd name="connsiteX27" fmla="*/ 0 w 728932"/>
                  <a:gd name="connsiteY27" fmla="*/ 0 h 872065"/>
                  <a:gd name="connsiteX0" fmla="*/ 174101 w 728932"/>
                  <a:gd name="connsiteY0" fmla="*/ 488630 h 872065"/>
                  <a:gd name="connsiteX1" fmla="*/ 174101 w 728932"/>
                  <a:gd name="connsiteY1" fmla="*/ 728663 h 872065"/>
                  <a:gd name="connsiteX2" fmla="*/ 442406 w 728932"/>
                  <a:gd name="connsiteY2" fmla="*/ 728663 h 872065"/>
                  <a:gd name="connsiteX3" fmla="*/ 547956 w 728932"/>
                  <a:gd name="connsiteY3" fmla="*/ 612454 h 872065"/>
                  <a:gd name="connsiteX4" fmla="*/ 431276 w 728932"/>
                  <a:gd name="connsiteY4" fmla="*/ 493391 h 872065"/>
                  <a:gd name="connsiteX5" fmla="*/ 431276 w 728932"/>
                  <a:gd name="connsiteY5" fmla="*/ 488630 h 872065"/>
                  <a:gd name="connsiteX6" fmla="*/ 174101 w 728932"/>
                  <a:gd name="connsiteY6" fmla="*/ 488630 h 872065"/>
                  <a:gd name="connsiteX7" fmla="*/ 174101 w 728932"/>
                  <a:gd name="connsiteY7" fmla="*/ 140965 h 872065"/>
                  <a:gd name="connsiteX8" fmla="*/ 174101 w 728932"/>
                  <a:gd name="connsiteY8" fmla="*/ 347665 h 872065"/>
                  <a:gd name="connsiteX9" fmla="*/ 431276 w 728932"/>
                  <a:gd name="connsiteY9" fmla="*/ 347665 h 872065"/>
                  <a:gd name="connsiteX10" fmla="*/ 431276 w 728932"/>
                  <a:gd name="connsiteY10" fmla="*/ 345754 h 872065"/>
                  <a:gd name="connsiteX11" fmla="*/ 517000 w 728932"/>
                  <a:gd name="connsiteY11" fmla="*/ 243359 h 872065"/>
                  <a:gd name="connsiteX12" fmla="*/ 433656 w 728932"/>
                  <a:gd name="connsiteY12" fmla="*/ 148109 h 872065"/>
                  <a:gd name="connsiteX13" fmla="*/ 174101 w 728932"/>
                  <a:gd name="connsiteY13" fmla="*/ 140965 h 872065"/>
                  <a:gd name="connsiteX14" fmla="*/ 0 w 728932"/>
                  <a:gd name="connsiteY14" fmla="*/ 0 h 872065"/>
                  <a:gd name="connsiteX15" fmla="*/ 127816 w 728932"/>
                  <a:gd name="connsiteY15" fmla="*/ 0 h 872065"/>
                  <a:gd name="connsiteX16" fmla="*/ 174101 w 728932"/>
                  <a:gd name="connsiteY16" fmla="*/ 0 h 872065"/>
                  <a:gd name="connsiteX17" fmla="*/ 447945 w 728932"/>
                  <a:gd name="connsiteY17" fmla="*/ 0 h 872065"/>
                  <a:gd name="connsiteX18" fmla="*/ 447945 w 728932"/>
                  <a:gd name="connsiteY18" fmla="*/ 1732 h 872065"/>
                  <a:gd name="connsiteX19" fmla="*/ 683688 w 728932"/>
                  <a:gd name="connsiteY19" fmla="*/ 179066 h 872065"/>
                  <a:gd name="connsiteX20" fmla="*/ 559863 w 728932"/>
                  <a:gd name="connsiteY20" fmla="*/ 407666 h 872065"/>
                  <a:gd name="connsiteX21" fmla="*/ 728932 w 728932"/>
                  <a:gd name="connsiteY21" fmla="*/ 633885 h 872065"/>
                  <a:gd name="connsiteX22" fmla="*/ 433657 w 728932"/>
                  <a:gd name="connsiteY22" fmla="*/ 872010 h 872065"/>
                  <a:gd name="connsiteX23" fmla="*/ 433776 w 728932"/>
                  <a:gd name="connsiteY23" fmla="*/ 869628 h 872065"/>
                  <a:gd name="connsiteX24" fmla="*/ 174101 w 728932"/>
                  <a:gd name="connsiteY24" fmla="*/ 869628 h 872065"/>
                  <a:gd name="connsiteX25" fmla="*/ 127816 w 728932"/>
                  <a:gd name="connsiteY25" fmla="*/ 869628 h 872065"/>
                  <a:gd name="connsiteX26" fmla="*/ 0 w 728932"/>
                  <a:gd name="connsiteY26" fmla="*/ 869628 h 872065"/>
                  <a:gd name="connsiteX27" fmla="*/ 0 w 728932"/>
                  <a:gd name="connsiteY27" fmla="*/ 0 h 872065"/>
                  <a:gd name="connsiteX0" fmla="*/ 174101 w 728932"/>
                  <a:gd name="connsiteY0" fmla="*/ 488630 h 872065"/>
                  <a:gd name="connsiteX1" fmla="*/ 174101 w 728932"/>
                  <a:gd name="connsiteY1" fmla="*/ 728663 h 872065"/>
                  <a:gd name="connsiteX2" fmla="*/ 442406 w 728932"/>
                  <a:gd name="connsiteY2" fmla="*/ 728663 h 872065"/>
                  <a:gd name="connsiteX3" fmla="*/ 547956 w 728932"/>
                  <a:gd name="connsiteY3" fmla="*/ 612454 h 872065"/>
                  <a:gd name="connsiteX4" fmla="*/ 431276 w 728932"/>
                  <a:gd name="connsiteY4" fmla="*/ 493391 h 872065"/>
                  <a:gd name="connsiteX5" fmla="*/ 431276 w 728932"/>
                  <a:gd name="connsiteY5" fmla="*/ 488630 h 872065"/>
                  <a:gd name="connsiteX6" fmla="*/ 174101 w 728932"/>
                  <a:gd name="connsiteY6" fmla="*/ 488630 h 872065"/>
                  <a:gd name="connsiteX7" fmla="*/ 174101 w 728932"/>
                  <a:gd name="connsiteY7" fmla="*/ 140965 h 872065"/>
                  <a:gd name="connsiteX8" fmla="*/ 174101 w 728932"/>
                  <a:gd name="connsiteY8" fmla="*/ 347665 h 872065"/>
                  <a:gd name="connsiteX9" fmla="*/ 431276 w 728932"/>
                  <a:gd name="connsiteY9" fmla="*/ 347665 h 872065"/>
                  <a:gd name="connsiteX10" fmla="*/ 431276 w 728932"/>
                  <a:gd name="connsiteY10" fmla="*/ 345754 h 872065"/>
                  <a:gd name="connsiteX11" fmla="*/ 517000 w 728932"/>
                  <a:gd name="connsiteY11" fmla="*/ 243359 h 872065"/>
                  <a:gd name="connsiteX12" fmla="*/ 433656 w 728932"/>
                  <a:gd name="connsiteY12" fmla="*/ 148109 h 872065"/>
                  <a:gd name="connsiteX13" fmla="*/ 174101 w 728932"/>
                  <a:gd name="connsiteY13" fmla="*/ 140965 h 872065"/>
                  <a:gd name="connsiteX14" fmla="*/ 0 w 728932"/>
                  <a:gd name="connsiteY14" fmla="*/ 0 h 872065"/>
                  <a:gd name="connsiteX15" fmla="*/ 127816 w 728932"/>
                  <a:gd name="connsiteY15" fmla="*/ 0 h 872065"/>
                  <a:gd name="connsiteX16" fmla="*/ 174101 w 728932"/>
                  <a:gd name="connsiteY16" fmla="*/ 0 h 872065"/>
                  <a:gd name="connsiteX17" fmla="*/ 447945 w 728932"/>
                  <a:gd name="connsiteY17" fmla="*/ 0 h 872065"/>
                  <a:gd name="connsiteX18" fmla="*/ 447945 w 728932"/>
                  <a:gd name="connsiteY18" fmla="*/ 1732 h 872065"/>
                  <a:gd name="connsiteX19" fmla="*/ 683688 w 728932"/>
                  <a:gd name="connsiteY19" fmla="*/ 179066 h 872065"/>
                  <a:gd name="connsiteX20" fmla="*/ 559863 w 728932"/>
                  <a:gd name="connsiteY20" fmla="*/ 407666 h 872065"/>
                  <a:gd name="connsiteX21" fmla="*/ 728932 w 728932"/>
                  <a:gd name="connsiteY21" fmla="*/ 633885 h 872065"/>
                  <a:gd name="connsiteX22" fmla="*/ 433657 w 728932"/>
                  <a:gd name="connsiteY22" fmla="*/ 872010 h 872065"/>
                  <a:gd name="connsiteX23" fmla="*/ 433776 w 728932"/>
                  <a:gd name="connsiteY23" fmla="*/ 869628 h 872065"/>
                  <a:gd name="connsiteX24" fmla="*/ 174101 w 728932"/>
                  <a:gd name="connsiteY24" fmla="*/ 869628 h 872065"/>
                  <a:gd name="connsiteX25" fmla="*/ 127816 w 728932"/>
                  <a:gd name="connsiteY25" fmla="*/ 869628 h 872065"/>
                  <a:gd name="connsiteX26" fmla="*/ 0 w 728932"/>
                  <a:gd name="connsiteY26" fmla="*/ 869628 h 872065"/>
                  <a:gd name="connsiteX27" fmla="*/ 0 w 728932"/>
                  <a:gd name="connsiteY27" fmla="*/ 0 h 872065"/>
                  <a:gd name="connsiteX0" fmla="*/ 174101 w 728932"/>
                  <a:gd name="connsiteY0" fmla="*/ 488630 h 872065"/>
                  <a:gd name="connsiteX1" fmla="*/ 174101 w 728932"/>
                  <a:gd name="connsiteY1" fmla="*/ 728663 h 872065"/>
                  <a:gd name="connsiteX2" fmla="*/ 442406 w 728932"/>
                  <a:gd name="connsiteY2" fmla="*/ 728663 h 872065"/>
                  <a:gd name="connsiteX3" fmla="*/ 547956 w 728932"/>
                  <a:gd name="connsiteY3" fmla="*/ 612454 h 872065"/>
                  <a:gd name="connsiteX4" fmla="*/ 431276 w 728932"/>
                  <a:gd name="connsiteY4" fmla="*/ 493391 h 872065"/>
                  <a:gd name="connsiteX5" fmla="*/ 174101 w 728932"/>
                  <a:gd name="connsiteY5" fmla="*/ 488630 h 872065"/>
                  <a:gd name="connsiteX6" fmla="*/ 174101 w 728932"/>
                  <a:gd name="connsiteY6" fmla="*/ 140965 h 872065"/>
                  <a:gd name="connsiteX7" fmla="*/ 174101 w 728932"/>
                  <a:gd name="connsiteY7" fmla="*/ 347665 h 872065"/>
                  <a:gd name="connsiteX8" fmla="*/ 431276 w 728932"/>
                  <a:gd name="connsiteY8" fmla="*/ 347665 h 872065"/>
                  <a:gd name="connsiteX9" fmla="*/ 431276 w 728932"/>
                  <a:gd name="connsiteY9" fmla="*/ 345754 h 872065"/>
                  <a:gd name="connsiteX10" fmla="*/ 517000 w 728932"/>
                  <a:gd name="connsiteY10" fmla="*/ 243359 h 872065"/>
                  <a:gd name="connsiteX11" fmla="*/ 433656 w 728932"/>
                  <a:gd name="connsiteY11" fmla="*/ 148109 h 872065"/>
                  <a:gd name="connsiteX12" fmla="*/ 174101 w 728932"/>
                  <a:gd name="connsiteY12" fmla="*/ 140965 h 872065"/>
                  <a:gd name="connsiteX13" fmla="*/ 0 w 728932"/>
                  <a:gd name="connsiteY13" fmla="*/ 0 h 872065"/>
                  <a:gd name="connsiteX14" fmla="*/ 127816 w 728932"/>
                  <a:gd name="connsiteY14" fmla="*/ 0 h 872065"/>
                  <a:gd name="connsiteX15" fmla="*/ 174101 w 728932"/>
                  <a:gd name="connsiteY15" fmla="*/ 0 h 872065"/>
                  <a:gd name="connsiteX16" fmla="*/ 447945 w 728932"/>
                  <a:gd name="connsiteY16" fmla="*/ 0 h 872065"/>
                  <a:gd name="connsiteX17" fmla="*/ 447945 w 728932"/>
                  <a:gd name="connsiteY17" fmla="*/ 1732 h 872065"/>
                  <a:gd name="connsiteX18" fmla="*/ 683688 w 728932"/>
                  <a:gd name="connsiteY18" fmla="*/ 179066 h 872065"/>
                  <a:gd name="connsiteX19" fmla="*/ 559863 w 728932"/>
                  <a:gd name="connsiteY19" fmla="*/ 407666 h 872065"/>
                  <a:gd name="connsiteX20" fmla="*/ 728932 w 728932"/>
                  <a:gd name="connsiteY20" fmla="*/ 633885 h 872065"/>
                  <a:gd name="connsiteX21" fmla="*/ 433657 w 728932"/>
                  <a:gd name="connsiteY21" fmla="*/ 872010 h 872065"/>
                  <a:gd name="connsiteX22" fmla="*/ 433776 w 728932"/>
                  <a:gd name="connsiteY22" fmla="*/ 869628 h 872065"/>
                  <a:gd name="connsiteX23" fmla="*/ 174101 w 728932"/>
                  <a:gd name="connsiteY23" fmla="*/ 869628 h 872065"/>
                  <a:gd name="connsiteX24" fmla="*/ 127816 w 728932"/>
                  <a:gd name="connsiteY24" fmla="*/ 869628 h 872065"/>
                  <a:gd name="connsiteX25" fmla="*/ 0 w 728932"/>
                  <a:gd name="connsiteY25" fmla="*/ 869628 h 872065"/>
                  <a:gd name="connsiteX26" fmla="*/ 0 w 728932"/>
                  <a:gd name="connsiteY26" fmla="*/ 0 h 8720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728932" h="872065">
                    <a:moveTo>
                      <a:pt x="174101" y="488630"/>
                    </a:moveTo>
                    <a:lnTo>
                      <a:pt x="174101" y="728663"/>
                    </a:lnTo>
                    <a:lnTo>
                      <a:pt x="442406" y="728663"/>
                    </a:lnTo>
                    <a:cubicBezTo>
                      <a:pt x="511257" y="715167"/>
                      <a:pt x="549532" y="684907"/>
                      <a:pt x="547956" y="612454"/>
                    </a:cubicBezTo>
                    <a:cubicBezTo>
                      <a:pt x="543194" y="552923"/>
                      <a:pt x="538432" y="510060"/>
                      <a:pt x="431276" y="493391"/>
                    </a:cubicBezTo>
                    <a:lnTo>
                      <a:pt x="174101" y="488630"/>
                    </a:lnTo>
                    <a:close/>
                    <a:moveTo>
                      <a:pt x="174101" y="140965"/>
                    </a:moveTo>
                    <a:lnTo>
                      <a:pt x="174101" y="347665"/>
                    </a:lnTo>
                    <a:lnTo>
                      <a:pt x="431276" y="347665"/>
                    </a:lnTo>
                    <a:lnTo>
                      <a:pt x="431276" y="345754"/>
                    </a:lnTo>
                    <a:cubicBezTo>
                      <a:pt x="474139" y="322735"/>
                      <a:pt x="514619" y="311622"/>
                      <a:pt x="517000" y="243359"/>
                    </a:cubicBezTo>
                    <a:cubicBezTo>
                      <a:pt x="517000" y="202878"/>
                      <a:pt x="502713" y="157634"/>
                      <a:pt x="433656" y="148109"/>
                    </a:cubicBezTo>
                    <a:cubicBezTo>
                      <a:pt x="366981" y="140568"/>
                      <a:pt x="274510" y="141043"/>
                      <a:pt x="174101" y="140965"/>
                    </a:cubicBezTo>
                    <a:close/>
                    <a:moveTo>
                      <a:pt x="0" y="0"/>
                    </a:moveTo>
                    <a:lnTo>
                      <a:pt x="127816" y="0"/>
                    </a:lnTo>
                    <a:lnTo>
                      <a:pt x="174101" y="0"/>
                    </a:lnTo>
                    <a:lnTo>
                      <a:pt x="447945" y="0"/>
                    </a:lnTo>
                    <a:lnTo>
                      <a:pt x="447945" y="1732"/>
                    </a:lnTo>
                    <a:cubicBezTo>
                      <a:pt x="634795" y="8775"/>
                      <a:pt x="679801" y="148746"/>
                      <a:pt x="683688" y="179066"/>
                    </a:cubicBezTo>
                    <a:cubicBezTo>
                      <a:pt x="689245" y="333848"/>
                      <a:pt x="620981" y="374328"/>
                      <a:pt x="559863" y="407666"/>
                    </a:cubicBezTo>
                    <a:cubicBezTo>
                      <a:pt x="663844" y="433066"/>
                      <a:pt x="727345" y="515617"/>
                      <a:pt x="728932" y="633885"/>
                    </a:cubicBezTo>
                    <a:cubicBezTo>
                      <a:pt x="720200" y="800572"/>
                      <a:pt x="594788" y="874392"/>
                      <a:pt x="433657" y="872010"/>
                    </a:cubicBezTo>
                    <a:cubicBezTo>
                      <a:pt x="433697" y="871216"/>
                      <a:pt x="433736" y="870422"/>
                      <a:pt x="433776" y="869628"/>
                    </a:cubicBezTo>
                    <a:lnTo>
                      <a:pt x="174101" y="869628"/>
                    </a:lnTo>
                    <a:lnTo>
                      <a:pt x="127816" y="869628"/>
                    </a:lnTo>
                    <a:lnTo>
                      <a:pt x="0" y="86962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6690882" y="1037184"/>
              <a:ext cx="720080" cy="720080"/>
              <a:chOff x="6690882" y="1037184"/>
              <a:chExt cx="720080" cy="720080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6690882" y="1037184"/>
                <a:ext cx="720080" cy="720080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" name="Block Arc 12"/>
              <p:cNvSpPr>
                <a:spLocks noChangeAspect="1"/>
              </p:cNvSpPr>
              <p:nvPr/>
            </p:nvSpPr>
            <p:spPr>
              <a:xfrm>
                <a:off x="6842201" y="1156272"/>
                <a:ext cx="417443" cy="481904"/>
              </a:xfrm>
              <a:prstGeom prst="blockArc">
                <a:avLst>
                  <a:gd name="adj1" fmla="val 1756726"/>
                  <a:gd name="adj2" fmla="val 19889488"/>
                  <a:gd name="adj3" fmla="val 22774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0" name="Round Same Side Corner Rectangle 51"/>
            <p:cNvSpPr/>
            <p:nvPr/>
          </p:nvSpPr>
          <p:spPr>
            <a:xfrm rot="5400000">
              <a:off x="6852922" y="1652530"/>
              <a:ext cx="396000" cy="2520000"/>
            </a:xfrm>
            <a:custGeom>
              <a:avLst/>
              <a:gdLst/>
              <a:ahLst/>
              <a:cxnLst/>
              <a:rect l="l" t="t" r="r" b="b"/>
              <a:pathLst>
                <a:path w="468002" h="2500353">
                  <a:moveTo>
                    <a:pt x="0" y="2500353"/>
                  </a:moveTo>
                  <a:lnTo>
                    <a:pt x="0" y="234001"/>
                  </a:lnTo>
                  <a:cubicBezTo>
                    <a:pt x="0" y="104766"/>
                    <a:pt x="104766" y="0"/>
                    <a:pt x="234001" y="0"/>
                  </a:cubicBezTo>
                  <a:cubicBezTo>
                    <a:pt x="363236" y="0"/>
                    <a:pt x="468002" y="104766"/>
                    <a:pt x="468002" y="234001"/>
                  </a:cubicBezTo>
                  <a:cubicBezTo>
                    <a:pt x="468002" y="989452"/>
                    <a:pt x="468001" y="1744902"/>
                    <a:pt x="468001" y="2500353"/>
                  </a:cubicBezTo>
                  <a:lnTo>
                    <a:pt x="467594" y="2500353"/>
                  </a:lnTo>
                  <a:cubicBezTo>
                    <a:pt x="429063" y="2409421"/>
                    <a:pt x="338980" y="2345641"/>
                    <a:pt x="234000" y="2345641"/>
                  </a:cubicBezTo>
                  <a:cubicBezTo>
                    <a:pt x="129020" y="2345641"/>
                    <a:pt x="38938" y="2409421"/>
                    <a:pt x="406" y="2500353"/>
                  </a:cubicBezTo>
                  <a:close/>
                </a:path>
              </a:pathLst>
            </a:cu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dirty="0"/>
                <a:t>D</a:t>
              </a:r>
              <a:endParaRPr lang="ko-KR" altLang="en-US" dirty="0"/>
            </a:p>
          </p:txBody>
        </p:sp>
        <p:sp>
          <p:nvSpPr>
            <p:cNvPr id="11" name="Round Same Side Corner Rectangle 51"/>
            <p:cNvSpPr/>
            <p:nvPr/>
          </p:nvSpPr>
          <p:spPr>
            <a:xfrm rot="16200000">
              <a:off x="6852922" y="2167123"/>
              <a:ext cx="396000" cy="2520000"/>
            </a:xfrm>
            <a:custGeom>
              <a:avLst/>
              <a:gdLst/>
              <a:ahLst/>
              <a:cxnLst/>
              <a:rect l="l" t="t" r="r" b="b"/>
              <a:pathLst>
                <a:path w="468002" h="2500353">
                  <a:moveTo>
                    <a:pt x="0" y="2500353"/>
                  </a:moveTo>
                  <a:lnTo>
                    <a:pt x="0" y="234001"/>
                  </a:lnTo>
                  <a:cubicBezTo>
                    <a:pt x="0" y="104766"/>
                    <a:pt x="104766" y="0"/>
                    <a:pt x="234001" y="0"/>
                  </a:cubicBezTo>
                  <a:cubicBezTo>
                    <a:pt x="363236" y="0"/>
                    <a:pt x="468002" y="104766"/>
                    <a:pt x="468002" y="234001"/>
                  </a:cubicBezTo>
                  <a:cubicBezTo>
                    <a:pt x="468002" y="989452"/>
                    <a:pt x="468001" y="1744902"/>
                    <a:pt x="468001" y="2500353"/>
                  </a:cubicBezTo>
                  <a:lnTo>
                    <a:pt x="467594" y="2500353"/>
                  </a:lnTo>
                  <a:cubicBezTo>
                    <a:pt x="429063" y="2409421"/>
                    <a:pt x="338980" y="2345641"/>
                    <a:pt x="234000" y="2345641"/>
                  </a:cubicBezTo>
                  <a:cubicBezTo>
                    <a:pt x="129020" y="2345641"/>
                    <a:pt x="38938" y="2409421"/>
                    <a:pt x="406" y="2500353"/>
                  </a:cubicBezTo>
                  <a:close/>
                </a:path>
              </a:pathLst>
            </a:cu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dirty="0"/>
                <a:t>D</a:t>
              </a:r>
              <a:endParaRPr lang="ko-KR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036946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Slid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" name="Group 131"/>
          <p:cNvGrpSpPr/>
          <p:nvPr userDrawn="1"/>
        </p:nvGrpSpPr>
        <p:grpSpPr>
          <a:xfrm>
            <a:off x="3293503" y="411510"/>
            <a:ext cx="2556993" cy="2699230"/>
            <a:chOff x="787805" y="339502"/>
            <a:chExt cx="4175262" cy="4407517"/>
          </a:xfrm>
        </p:grpSpPr>
        <p:sp>
          <p:nvSpPr>
            <p:cNvPr id="133" name="Oval 132"/>
            <p:cNvSpPr/>
            <p:nvPr/>
          </p:nvSpPr>
          <p:spPr>
            <a:xfrm>
              <a:off x="787805" y="339502"/>
              <a:ext cx="4175262" cy="417526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grpSp>
          <p:nvGrpSpPr>
            <p:cNvPr id="134" name="Group 133"/>
            <p:cNvGrpSpPr/>
            <p:nvPr/>
          </p:nvGrpSpPr>
          <p:grpSpPr>
            <a:xfrm>
              <a:off x="1129436" y="1046675"/>
              <a:ext cx="3492000" cy="3700344"/>
              <a:chOff x="5304922" y="1037184"/>
              <a:chExt cx="3492000" cy="3700344"/>
            </a:xfrm>
          </p:grpSpPr>
          <p:grpSp>
            <p:nvGrpSpPr>
              <p:cNvPr id="135" name="Group 134"/>
              <p:cNvGrpSpPr/>
              <p:nvPr/>
            </p:nvGrpSpPr>
            <p:grpSpPr>
              <a:xfrm>
                <a:off x="5304922" y="3743716"/>
                <a:ext cx="3492000" cy="437610"/>
                <a:chOff x="1709238" y="4209096"/>
                <a:chExt cx="3492000" cy="437610"/>
              </a:xfrm>
            </p:grpSpPr>
            <p:sp>
              <p:nvSpPr>
                <p:cNvPr id="161" name="Rectangle 160"/>
                <p:cNvSpPr/>
                <p:nvPr/>
              </p:nvSpPr>
              <p:spPr>
                <a:xfrm>
                  <a:off x="1709238" y="4214706"/>
                  <a:ext cx="3492000" cy="432000"/>
                </a:xfrm>
                <a:prstGeom prst="rect">
                  <a:avLst/>
                </a:prstGeom>
                <a:solidFill>
                  <a:schemeClr val="accent1"/>
                </a:solidFill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grpSp>
              <p:nvGrpSpPr>
                <p:cNvPr id="162" name="Group 161"/>
                <p:cNvGrpSpPr/>
                <p:nvPr/>
              </p:nvGrpSpPr>
              <p:grpSpPr>
                <a:xfrm>
                  <a:off x="2078720" y="4209096"/>
                  <a:ext cx="469833" cy="432000"/>
                  <a:chOff x="2078720" y="4209096"/>
                  <a:chExt cx="469833" cy="432000"/>
                </a:xfrm>
              </p:grpSpPr>
              <p:sp>
                <p:nvSpPr>
                  <p:cNvPr id="170" name="Rectangle 169"/>
                  <p:cNvSpPr/>
                  <p:nvPr/>
                </p:nvSpPr>
                <p:spPr>
                  <a:xfrm>
                    <a:off x="2078720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71" name="Rectangle 170"/>
                  <p:cNvSpPr/>
                  <p:nvPr/>
                </p:nvSpPr>
                <p:spPr>
                  <a:xfrm>
                    <a:off x="2217331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72" name="Rectangle 171"/>
                  <p:cNvSpPr/>
                  <p:nvPr/>
                </p:nvSpPr>
                <p:spPr>
                  <a:xfrm>
                    <a:off x="2355942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73" name="Rectangle 172"/>
                  <p:cNvSpPr/>
                  <p:nvPr/>
                </p:nvSpPr>
                <p:spPr>
                  <a:xfrm>
                    <a:off x="2494553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</p:grpSp>
            <p:grpSp>
              <p:nvGrpSpPr>
                <p:cNvPr id="163" name="Group 162"/>
                <p:cNvGrpSpPr/>
                <p:nvPr/>
              </p:nvGrpSpPr>
              <p:grpSpPr>
                <a:xfrm>
                  <a:off x="4098293" y="4384000"/>
                  <a:ext cx="900965" cy="82800"/>
                  <a:chOff x="4098293" y="4384000"/>
                  <a:chExt cx="900965" cy="82800"/>
                </a:xfrm>
              </p:grpSpPr>
              <p:sp>
                <p:nvSpPr>
                  <p:cNvPr id="164" name="Rectangle 163"/>
                  <p:cNvSpPr/>
                  <p:nvPr/>
                </p:nvSpPr>
                <p:spPr>
                  <a:xfrm>
                    <a:off x="4098293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65" name="Rectangle 164"/>
                  <p:cNvSpPr/>
                  <p:nvPr/>
                </p:nvSpPr>
                <p:spPr>
                  <a:xfrm>
                    <a:off x="4260486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66" name="Rectangle 165"/>
                  <p:cNvSpPr/>
                  <p:nvPr/>
                </p:nvSpPr>
                <p:spPr>
                  <a:xfrm>
                    <a:off x="4422679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67" name="Rectangle 166"/>
                  <p:cNvSpPr/>
                  <p:nvPr/>
                </p:nvSpPr>
                <p:spPr>
                  <a:xfrm>
                    <a:off x="4584872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68" name="Rectangle 167"/>
                  <p:cNvSpPr/>
                  <p:nvPr/>
                </p:nvSpPr>
                <p:spPr>
                  <a:xfrm>
                    <a:off x="4747065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69" name="Rectangle 168"/>
                  <p:cNvSpPr/>
                  <p:nvPr/>
                </p:nvSpPr>
                <p:spPr>
                  <a:xfrm>
                    <a:off x="4909258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</p:grpSp>
          </p:grpSp>
          <p:grpSp>
            <p:nvGrpSpPr>
              <p:cNvPr id="136" name="Group 135"/>
              <p:cNvGrpSpPr/>
              <p:nvPr/>
            </p:nvGrpSpPr>
            <p:grpSpPr>
              <a:xfrm flipH="1">
                <a:off x="5304922" y="4299918"/>
                <a:ext cx="3492000" cy="437610"/>
                <a:chOff x="1709238" y="4209096"/>
                <a:chExt cx="3492000" cy="437610"/>
              </a:xfrm>
            </p:grpSpPr>
            <p:sp>
              <p:nvSpPr>
                <p:cNvPr id="148" name="Rectangle 147"/>
                <p:cNvSpPr/>
                <p:nvPr/>
              </p:nvSpPr>
              <p:spPr>
                <a:xfrm>
                  <a:off x="1709238" y="4214706"/>
                  <a:ext cx="3492000" cy="432000"/>
                </a:xfrm>
                <a:prstGeom prst="rect">
                  <a:avLst/>
                </a:prstGeom>
                <a:solidFill>
                  <a:schemeClr val="accent2"/>
                </a:solidFill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grpSp>
              <p:nvGrpSpPr>
                <p:cNvPr id="149" name="Group 148"/>
                <p:cNvGrpSpPr/>
                <p:nvPr/>
              </p:nvGrpSpPr>
              <p:grpSpPr>
                <a:xfrm>
                  <a:off x="2078720" y="4209096"/>
                  <a:ext cx="469833" cy="432000"/>
                  <a:chOff x="2078720" y="4209096"/>
                  <a:chExt cx="469833" cy="432000"/>
                </a:xfrm>
              </p:grpSpPr>
              <p:sp>
                <p:nvSpPr>
                  <p:cNvPr id="157" name="Rectangle 156"/>
                  <p:cNvSpPr/>
                  <p:nvPr/>
                </p:nvSpPr>
                <p:spPr>
                  <a:xfrm>
                    <a:off x="2078720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58" name="Rectangle 157"/>
                  <p:cNvSpPr/>
                  <p:nvPr/>
                </p:nvSpPr>
                <p:spPr>
                  <a:xfrm>
                    <a:off x="2217331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59" name="Rectangle 158"/>
                  <p:cNvSpPr/>
                  <p:nvPr/>
                </p:nvSpPr>
                <p:spPr>
                  <a:xfrm>
                    <a:off x="2355942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60" name="Rectangle 159"/>
                  <p:cNvSpPr/>
                  <p:nvPr/>
                </p:nvSpPr>
                <p:spPr>
                  <a:xfrm>
                    <a:off x="2494553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</p:grpSp>
            <p:grpSp>
              <p:nvGrpSpPr>
                <p:cNvPr id="150" name="Group 149"/>
                <p:cNvGrpSpPr/>
                <p:nvPr/>
              </p:nvGrpSpPr>
              <p:grpSpPr>
                <a:xfrm>
                  <a:off x="4098293" y="4384000"/>
                  <a:ext cx="900965" cy="82800"/>
                  <a:chOff x="4098293" y="4384000"/>
                  <a:chExt cx="900965" cy="82800"/>
                </a:xfrm>
              </p:grpSpPr>
              <p:sp>
                <p:nvSpPr>
                  <p:cNvPr id="151" name="Rectangle 150"/>
                  <p:cNvSpPr/>
                  <p:nvPr/>
                </p:nvSpPr>
                <p:spPr>
                  <a:xfrm>
                    <a:off x="4098293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52" name="Rectangle 151"/>
                  <p:cNvSpPr/>
                  <p:nvPr/>
                </p:nvSpPr>
                <p:spPr>
                  <a:xfrm>
                    <a:off x="4260486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53" name="Rectangle 152"/>
                  <p:cNvSpPr/>
                  <p:nvPr/>
                </p:nvSpPr>
                <p:spPr>
                  <a:xfrm>
                    <a:off x="4422679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54" name="Rectangle 153"/>
                  <p:cNvSpPr/>
                  <p:nvPr/>
                </p:nvSpPr>
                <p:spPr>
                  <a:xfrm>
                    <a:off x="4584872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55" name="Rectangle 154"/>
                  <p:cNvSpPr/>
                  <p:nvPr/>
                </p:nvSpPr>
                <p:spPr>
                  <a:xfrm>
                    <a:off x="4747065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56" name="Rectangle 155"/>
                  <p:cNvSpPr/>
                  <p:nvPr/>
                </p:nvSpPr>
                <p:spPr>
                  <a:xfrm>
                    <a:off x="4909258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</p:grpSp>
          </p:grpSp>
          <p:grpSp>
            <p:nvGrpSpPr>
              <p:cNvPr id="137" name="Group 136"/>
              <p:cNvGrpSpPr/>
              <p:nvPr/>
            </p:nvGrpSpPr>
            <p:grpSpPr>
              <a:xfrm>
                <a:off x="6272654" y="1875857"/>
                <a:ext cx="720080" cy="720080"/>
                <a:chOff x="6272654" y="1875857"/>
                <a:chExt cx="720080" cy="720080"/>
              </a:xfrm>
            </p:grpSpPr>
            <p:sp>
              <p:nvSpPr>
                <p:cNvPr id="146" name="Rectangle 145"/>
                <p:cNvSpPr/>
                <p:nvPr/>
              </p:nvSpPr>
              <p:spPr>
                <a:xfrm>
                  <a:off x="6272654" y="1875857"/>
                  <a:ext cx="720080" cy="720080"/>
                </a:xfrm>
                <a:prstGeom prst="rect">
                  <a:avLst/>
                </a:prstGeom>
                <a:solidFill>
                  <a:schemeClr val="accent1"/>
                </a:solidFill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7" name="Parallelogram 5"/>
                <p:cNvSpPr>
                  <a:spLocks/>
                </p:cNvSpPr>
                <p:nvPr/>
              </p:nvSpPr>
              <p:spPr>
                <a:xfrm>
                  <a:off x="6391715" y="1978487"/>
                  <a:ext cx="481958" cy="4819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8270" h="868857">
                      <a:moveTo>
                        <a:pt x="424135" y="189887"/>
                      </a:moveTo>
                      <a:lnTo>
                        <a:pt x="297766" y="526729"/>
                      </a:lnTo>
                      <a:lnTo>
                        <a:pt x="550505" y="526729"/>
                      </a:lnTo>
                      <a:close/>
                      <a:moveTo>
                        <a:pt x="325960" y="0"/>
                      </a:moveTo>
                      <a:lnTo>
                        <a:pt x="352897" y="0"/>
                      </a:lnTo>
                      <a:lnTo>
                        <a:pt x="495373" y="0"/>
                      </a:lnTo>
                      <a:lnTo>
                        <a:pt x="522310" y="0"/>
                      </a:lnTo>
                      <a:lnTo>
                        <a:pt x="848270" y="868857"/>
                      </a:lnTo>
                      <a:lnTo>
                        <a:pt x="678857" y="868857"/>
                      </a:lnTo>
                      <a:lnTo>
                        <a:pt x="604960" y="671883"/>
                      </a:lnTo>
                      <a:lnTo>
                        <a:pt x="243310" y="671883"/>
                      </a:lnTo>
                      <a:lnTo>
                        <a:pt x="169413" y="868857"/>
                      </a:lnTo>
                      <a:lnTo>
                        <a:pt x="0" y="868857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38" name="Group 137"/>
              <p:cNvGrpSpPr/>
              <p:nvPr/>
            </p:nvGrpSpPr>
            <p:grpSpPr>
              <a:xfrm>
                <a:off x="7109110" y="1875857"/>
                <a:ext cx="720080" cy="720080"/>
                <a:chOff x="7109110" y="1875857"/>
                <a:chExt cx="720080" cy="720080"/>
              </a:xfrm>
            </p:grpSpPr>
            <p:sp>
              <p:nvSpPr>
                <p:cNvPr id="144" name="Rectangle 143"/>
                <p:cNvSpPr/>
                <p:nvPr/>
              </p:nvSpPr>
              <p:spPr>
                <a:xfrm>
                  <a:off x="7109110" y="1875857"/>
                  <a:ext cx="720080" cy="720080"/>
                </a:xfrm>
                <a:prstGeom prst="rect">
                  <a:avLst/>
                </a:prstGeom>
                <a:solidFill>
                  <a:schemeClr val="accent2"/>
                </a:solidFill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5" name="Rectangle 9"/>
                <p:cNvSpPr>
                  <a:spLocks noChangeAspect="1"/>
                </p:cNvSpPr>
                <p:nvPr/>
              </p:nvSpPr>
              <p:spPr>
                <a:xfrm>
                  <a:off x="7267746" y="1994945"/>
                  <a:ext cx="402809" cy="481904"/>
                </a:xfrm>
                <a:custGeom>
                  <a:avLst/>
                  <a:gdLst>
                    <a:gd name="connsiteX0" fmla="*/ 174101 w 728932"/>
                    <a:gd name="connsiteY0" fmla="*/ 488630 h 872065"/>
                    <a:gd name="connsiteX1" fmla="*/ 174101 w 728932"/>
                    <a:gd name="connsiteY1" fmla="*/ 728663 h 872065"/>
                    <a:gd name="connsiteX2" fmla="*/ 442406 w 728932"/>
                    <a:gd name="connsiteY2" fmla="*/ 728663 h 872065"/>
                    <a:gd name="connsiteX3" fmla="*/ 547956 w 728932"/>
                    <a:gd name="connsiteY3" fmla="*/ 612454 h 872065"/>
                    <a:gd name="connsiteX4" fmla="*/ 431276 w 728932"/>
                    <a:gd name="connsiteY4" fmla="*/ 493391 h 872065"/>
                    <a:gd name="connsiteX5" fmla="*/ 431276 w 728932"/>
                    <a:gd name="connsiteY5" fmla="*/ 488630 h 872065"/>
                    <a:gd name="connsiteX6" fmla="*/ 174101 w 728932"/>
                    <a:gd name="connsiteY6" fmla="*/ 488630 h 872065"/>
                    <a:gd name="connsiteX7" fmla="*/ 174101 w 728932"/>
                    <a:gd name="connsiteY7" fmla="*/ 140965 h 872065"/>
                    <a:gd name="connsiteX8" fmla="*/ 174101 w 728932"/>
                    <a:gd name="connsiteY8" fmla="*/ 347665 h 872065"/>
                    <a:gd name="connsiteX9" fmla="*/ 431276 w 728932"/>
                    <a:gd name="connsiteY9" fmla="*/ 347665 h 872065"/>
                    <a:gd name="connsiteX10" fmla="*/ 431276 w 728932"/>
                    <a:gd name="connsiteY10" fmla="*/ 345754 h 872065"/>
                    <a:gd name="connsiteX11" fmla="*/ 517000 w 728932"/>
                    <a:gd name="connsiteY11" fmla="*/ 243359 h 872065"/>
                    <a:gd name="connsiteX12" fmla="*/ 433656 w 728932"/>
                    <a:gd name="connsiteY12" fmla="*/ 148109 h 872065"/>
                    <a:gd name="connsiteX13" fmla="*/ 174101 w 728932"/>
                    <a:gd name="connsiteY13" fmla="*/ 140965 h 872065"/>
                    <a:gd name="connsiteX14" fmla="*/ 0 w 728932"/>
                    <a:gd name="connsiteY14" fmla="*/ 0 h 872065"/>
                    <a:gd name="connsiteX15" fmla="*/ 127816 w 728932"/>
                    <a:gd name="connsiteY15" fmla="*/ 0 h 872065"/>
                    <a:gd name="connsiteX16" fmla="*/ 174101 w 728932"/>
                    <a:gd name="connsiteY16" fmla="*/ 0 h 872065"/>
                    <a:gd name="connsiteX17" fmla="*/ 447945 w 728932"/>
                    <a:gd name="connsiteY17" fmla="*/ 0 h 872065"/>
                    <a:gd name="connsiteX18" fmla="*/ 447945 w 728932"/>
                    <a:gd name="connsiteY18" fmla="*/ 1732 h 872065"/>
                    <a:gd name="connsiteX19" fmla="*/ 683688 w 728932"/>
                    <a:gd name="connsiteY19" fmla="*/ 179066 h 872065"/>
                    <a:gd name="connsiteX20" fmla="*/ 559863 w 728932"/>
                    <a:gd name="connsiteY20" fmla="*/ 407666 h 872065"/>
                    <a:gd name="connsiteX21" fmla="*/ 728932 w 728932"/>
                    <a:gd name="connsiteY21" fmla="*/ 633885 h 872065"/>
                    <a:gd name="connsiteX22" fmla="*/ 433657 w 728932"/>
                    <a:gd name="connsiteY22" fmla="*/ 872010 h 872065"/>
                    <a:gd name="connsiteX23" fmla="*/ 433776 w 728932"/>
                    <a:gd name="connsiteY23" fmla="*/ 869628 h 872065"/>
                    <a:gd name="connsiteX24" fmla="*/ 174101 w 728932"/>
                    <a:gd name="connsiteY24" fmla="*/ 869628 h 872065"/>
                    <a:gd name="connsiteX25" fmla="*/ 127816 w 728932"/>
                    <a:gd name="connsiteY25" fmla="*/ 869628 h 872065"/>
                    <a:gd name="connsiteX26" fmla="*/ 0 w 728932"/>
                    <a:gd name="connsiteY26" fmla="*/ 869628 h 872065"/>
                    <a:gd name="connsiteX27" fmla="*/ 0 w 728932"/>
                    <a:gd name="connsiteY27" fmla="*/ 0 h 872065"/>
                    <a:gd name="connsiteX0" fmla="*/ 174101 w 728932"/>
                    <a:gd name="connsiteY0" fmla="*/ 488630 h 872065"/>
                    <a:gd name="connsiteX1" fmla="*/ 174101 w 728932"/>
                    <a:gd name="connsiteY1" fmla="*/ 728663 h 872065"/>
                    <a:gd name="connsiteX2" fmla="*/ 442406 w 728932"/>
                    <a:gd name="connsiteY2" fmla="*/ 728663 h 872065"/>
                    <a:gd name="connsiteX3" fmla="*/ 547956 w 728932"/>
                    <a:gd name="connsiteY3" fmla="*/ 612454 h 872065"/>
                    <a:gd name="connsiteX4" fmla="*/ 431276 w 728932"/>
                    <a:gd name="connsiteY4" fmla="*/ 493391 h 872065"/>
                    <a:gd name="connsiteX5" fmla="*/ 431276 w 728932"/>
                    <a:gd name="connsiteY5" fmla="*/ 488630 h 872065"/>
                    <a:gd name="connsiteX6" fmla="*/ 174101 w 728932"/>
                    <a:gd name="connsiteY6" fmla="*/ 488630 h 872065"/>
                    <a:gd name="connsiteX7" fmla="*/ 174101 w 728932"/>
                    <a:gd name="connsiteY7" fmla="*/ 140965 h 872065"/>
                    <a:gd name="connsiteX8" fmla="*/ 174101 w 728932"/>
                    <a:gd name="connsiteY8" fmla="*/ 347665 h 872065"/>
                    <a:gd name="connsiteX9" fmla="*/ 431276 w 728932"/>
                    <a:gd name="connsiteY9" fmla="*/ 347665 h 872065"/>
                    <a:gd name="connsiteX10" fmla="*/ 431276 w 728932"/>
                    <a:gd name="connsiteY10" fmla="*/ 345754 h 872065"/>
                    <a:gd name="connsiteX11" fmla="*/ 517000 w 728932"/>
                    <a:gd name="connsiteY11" fmla="*/ 243359 h 872065"/>
                    <a:gd name="connsiteX12" fmla="*/ 433656 w 728932"/>
                    <a:gd name="connsiteY12" fmla="*/ 148109 h 872065"/>
                    <a:gd name="connsiteX13" fmla="*/ 174101 w 728932"/>
                    <a:gd name="connsiteY13" fmla="*/ 140965 h 872065"/>
                    <a:gd name="connsiteX14" fmla="*/ 0 w 728932"/>
                    <a:gd name="connsiteY14" fmla="*/ 0 h 872065"/>
                    <a:gd name="connsiteX15" fmla="*/ 127816 w 728932"/>
                    <a:gd name="connsiteY15" fmla="*/ 0 h 872065"/>
                    <a:gd name="connsiteX16" fmla="*/ 174101 w 728932"/>
                    <a:gd name="connsiteY16" fmla="*/ 0 h 872065"/>
                    <a:gd name="connsiteX17" fmla="*/ 447945 w 728932"/>
                    <a:gd name="connsiteY17" fmla="*/ 0 h 872065"/>
                    <a:gd name="connsiteX18" fmla="*/ 447945 w 728932"/>
                    <a:gd name="connsiteY18" fmla="*/ 1732 h 872065"/>
                    <a:gd name="connsiteX19" fmla="*/ 683688 w 728932"/>
                    <a:gd name="connsiteY19" fmla="*/ 179066 h 872065"/>
                    <a:gd name="connsiteX20" fmla="*/ 559863 w 728932"/>
                    <a:gd name="connsiteY20" fmla="*/ 407666 h 872065"/>
                    <a:gd name="connsiteX21" fmla="*/ 728932 w 728932"/>
                    <a:gd name="connsiteY21" fmla="*/ 633885 h 872065"/>
                    <a:gd name="connsiteX22" fmla="*/ 433657 w 728932"/>
                    <a:gd name="connsiteY22" fmla="*/ 872010 h 872065"/>
                    <a:gd name="connsiteX23" fmla="*/ 433776 w 728932"/>
                    <a:gd name="connsiteY23" fmla="*/ 869628 h 872065"/>
                    <a:gd name="connsiteX24" fmla="*/ 174101 w 728932"/>
                    <a:gd name="connsiteY24" fmla="*/ 869628 h 872065"/>
                    <a:gd name="connsiteX25" fmla="*/ 127816 w 728932"/>
                    <a:gd name="connsiteY25" fmla="*/ 869628 h 872065"/>
                    <a:gd name="connsiteX26" fmla="*/ 0 w 728932"/>
                    <a:gd name="connsiteY26" fmla="*/ 869628 h 872065"/>
                    <a:gd name="connsiteX27" fmla="*/ 0 w 728932"/>
                    <a:gd name="connsiteY27" fmla="*/ 0 h 872065"/>
                    <a:gd name="connsiteX0" fmla="*/ 174101 w 728932"/>
                    <a:gd name="connsiteY0" fmla="*/ 488630 h 872065"/>
                    <a:gd name="connsiteX1" fmla="*/ 174101 w 728932"/>
                    <a:gd name="connsiteY1" fmla="*/ 728663 h 872065"/>
                    <a:gd name="connsiteX2" fmla="*/ 442406 w 728932"/>
                    <a:gd name="connsiteY2" fmla="*/ 728663 h 872065"/>
                    <a:gd name="connsiteX3" fmla="*/ 547956 w 728932"/>
                    <a:gd name="connsiteY3" fmla="*/ 612454 h 872065"/>
                    <a:gd name="connsiteX4" fmla="*/ 431276 w 728932"/>
                    <a:gd name="connsiteY4" fmla="*/ 493391 h 872065"/>
                    <a:gd name="connsiteX5" fmla="*/ 431276 w 728932"/>
                    <a:gd name="connsiteY5" fmla="*/ 488630 h 872065"/>
                    <a:gd name="connsiteX6" fmla="*/ 174101 w 728932"/>
                    <a:gd name="connsiteY6" fmla="*/ 488630 h 872065"/>
                    <a:gd name="connsiteX7" fmla="*/ 174101 w 728932"/>
                    <a:gd name="connsiteY7" fmla="*/ 140965 h 872065"/>
                    <a:gd name="connsiteX8" fmla="*/ 174101 w 728932"/>
                    <a:gd name="connsiteY8" fmla="*/ 347665 h 872065"/>
                    <a:gd name="connsiteX9" fmla="*/ 431276 w 728932"/>
                    <a:gd name="connsiteY9" fmla="*/ 347665 h 872065"/>
                    <a:gd name="connsiteX10" fmla="*/ 431276 w 728932"/>
                    <a:gd name="connsiteY10" fmla="*/ 345754 h 872065"/>
                    <a:gd name="connsiteX11" fmla="*/ 517000 w 728932"/>
                    <a:gd name="connsiteY11" fmla="*/ 243359 h 872065"/>
                    <a:gd name="connsiteX12" fmla="*/ 433656 w 728932"/>
                    <a:gd name="connsiteY12" fmla="*/ 148109 h 872065"/>
                    <a:gd name="connsiteX13" fmla="*/ 174101 w 728932"/>
                    <a:gd name="connsiteY13" fmla="*/ 140965 h 872065"/>
                    <a:gd name="connsiteX14" fmla="*/ 0 w 728932"/>
                    <a:gd name="connsiteY14" fmla="*/ 0 h 872065"/>
                    <a:gd name="connsiteX15" fmla="*/ 127816 w 728932"/>
                    <a:gd name="connsiteY15" fmla="*/ 0 h 872065"/>
                    <a:gd name="connsiteX16" fmla="*/ 174101 w 728932"/>
                    <a:gd name="connsiteY16" fmla="*/ 0 h 872065"/>
                    <a:gd name="connsiteX17" fmla="*/ 447945 w 728932"/>
                    <a:gd name="connsiteY17" fmla="*/ 0 h 872065"/>
                    <a:gd name="connsiteX18" fmla="*/ 447945 w 728932"/>
                    <a:gd name="connsiteY18" fmla="*/ 1732 h 872065"/>
                    <a:gd name="connsiteX19" fmla="*/ 683688 w 728932"/>
                    <a:gd name="connsiteY19" fmla="*/ 179066 h 872065"/>
                    <a:gd name="connsiteX20" fmla="*/ 559863 w 728932"/>
                    <a:gd name="connsiteY20" fmla="*/ 407666 h 872065"/>
                    <a:gd name="connsiteX21" fmla="*/ 728932 w 728932"/>
                    <a:gd name="connsiteY21" fmla="*/ 633885 h 872065"/>
                    <a:gd name="connsiteX22" fmla="*/ 433657 w 728932"/>
                    <a:gd name="connsiteY22" fmla="*/ 872010 h 872065"/>
                    <a:gd name="connsiteX23" fmla="*/ 433776 w 728932"/>
                    <a:gd name="connsiteY23" fmla="*/ 869628 h 872065"/>
                    <a:gd name="connsiteX24" fmla="*/ 174101 w 728932"/>
                    <a:gd name="connsiteY24" fmla="*/ 869628 h 872065"/>
                    <a:gd name="connsiteX25" fmla="*/ 127816 w 728932"/>
                    <a:gd name="connsiteY25" fmla="*/ 869628 h 872065"/>
                    <a:gd name="connsiteX26" fmla="*/ 0 w 728932"/>
                    <a:gd name="connsiteY26" fmla="*/ 869628 h 872065"/>
                    <a:gd name="connsiteX27" fmla="*/ 0 w 728932"/>
                    <a:gd name="connsiteY27" fmla="*/ 0 h 872065"/>
                    <a:gd name="connsiteX0" fmla="*/ 174101 w 728932"/>
                    <a:gd name="connsiteY0" fmla="*/ 488630 h 872065"/>
                    <a:gd name="connsiteX1" fmla="*/ 174101 w 728932"/>
                    <a:gd name="connsiteY1" fmla="*/ 728663 h 872065"/>
                    <a:gd name="connsiteX2" fmla="*/ 442406 w 728932"/>
                    <a:gd name="connsiteY2" fmla="*/ 728663 h 872065"/>
                    <a:gd name="connsiteX3" fmla="*/ 547956 w 728932"/>
                    <a:gd name="connsiteY3" fmla="*/ 612454 h 872065"/>
                    <a:gd name="connsiteX4" fmla="*/ 431276 w 728932"/>
                    <a:gd name="connsiteY4" fmla="*/ 493391 h 872065"/>
                    <a:gd name="connsiteX5" fmla="*/ 174101 w 728932"/>
                    <a:gd name="connsiteY5" fmla="*/ 488630 h 872065"/>
                    <a:gd name="connsiteX6" fmla="*/ 174101 w 728932"/>
                    <a:gd name="connsiteY6" fmla="*/ 140965 h 872065"/>
                    <a:gd name="connsiteX7" fmla="*/ 174101 w 728932"/>
                    <a:gd name="connsiteY7" fmla="*/ 347665 h 872065"/>
                    <a:gd name="connsiteX8" fmla="*/ 431276 w 728932"/>
                    <a:gd name="connsiteY8" fmla="*/ 347665 h 872065"/>
                    <a:gd name="connsiteX9" fmla="*/ 431276 w 728932"/>
                    <a:gd name="connsiteY9" fmla="*/ 345754 h 872065"/>
                    <a:gd name="connsiteX10" fmla="*/ 517000 w 728932"/>
                    <a:gd name="connsiteY10" fmla="*/ 243359 h 872065"/>
                    <a:gd name="connsiteX11" fmla="*/ 433656 w 728932"/>
                    <a:gd name="connsiteY11" fmla="*/ 148109 h 872065"/>
                    <a:gd name="connsiteX12" fmla="*/ 174101 w 728932"/>
                    <a:gd name="connsiteY12" fmla="*/ 140965 h 872065"/>
                    <a:gd name="connsiteX13" fmla="*/ 0 w 728932"/>
                    <a:gd name="connsiteY13" fmla="*/ 0 h 872065"/>
                    <a:gd name="connsiteX14" fmla="*/ 127816 w 728932"/>
                    <a:gd name="connsiteY14" fmla="*/ 0 h 872065"/>
                    <a:gd name="connsiteX15" fmla="*/ 174101 w 728932"/>
                    <a:gd name="connsiteY15" fmla="*/ 0 h 872065"/>
                    <a:gd name="connsiteX16" fmla="*/ 447945 w 728932"/>
                    <a:gd name="connsiteY16" fmla="*/ 0 h 872065"/>
                    <a:gd name="connsiteX17" fmla="*/ 447945 w 728932"/>
                    <a:gd name="connsiteY17" fmla="*/ 1732 h 872065"/>
                    <a:gd name="connsiteX18" fmla="*/ 683688 w 728932"/>
                    <a:gd name="connsiteY18" fmla="*/ 179066 h 872065"/>
                    <a:gd name="connsiteX19" fmla="*/ 559863 w 728932"/>
                    <a:gd name="connsiteY19" fmla="*/ 407666 h 872065"/>
                    <a:gd name="connsiteX20" fmla="*/ 728932 w 728932"/>
                    <a:gd name="connsiteY20" fmla="*/ 633885 h 872065"/>
                    <a:gd name="connsiteX21" fmla="*/ 433657 w 728932"/>
                    <a:gd name="connsiteY21" fmla="*/ 872010 h 872065"/>
                    <a:gd name="connsiteX22" fmla="*/ 433776 w 728932"/>
                    <a:gd name="connsiteY22" fmla="*/ 869628 h 872065"/>
                    <a:gd name="connsiteX23" fmla="*/ 174101 w 728932"/>
                    <a:gd name="connsiteY23" fmla="*/ 869628 h 872065"/>
                    <a:gd name="connsiteX24" fmla="*/ 127816 w 728932"/>
                    <a:gd name="connsiteY24" fmla="*/ 869628 h 872065"/>
                    <a:gd name="connsiteX25" fmla="*/ 0 w 728932"/>
                    <a:gd name="connsiteY25" fmla="*/ 869628 h 872065"/>
                    <a:gd name="connsiteX26" fmla="*/ 0 w 728932"/>
                    <a:gd name="connsiteY26" fmla="*/ 0 h 8720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728932" h="872065">
                      <a:moveTo>
                        <a:pt x="174101" y="488630"/>
                      </a:moveTo>
                      <a:lnTo>
                        <a:pt x="174101" y="728663"/>
                      </a:lnTo>
                      <a:lnTo>
                        <a:pt x="442406" y="728663"/>
                      </a:lnTo>
                      <a:cubicBezTo>
                        <a:pt x="511257" y="715167"/>
                        <a:pt x="549532" y="684907"/>
                        <a:pt x="547956" y="612454"/>
                      </a:cubicBezTo>
                      <a:cubicBezTo>
                        <a:pt x="543194" y="552923"/>
                        <a:pt x="538432" y="510060"/>
                        <a:pt x="431276" y="493391"/>
                      </a:cubicBezTo>
                      <a:lnTo>
                        <a:pt x="174101" y="488630"/>
                      </a:lnTo>
                      <a:close/>
                      <a:moveTo>
                        <a:pt x="174101" y="140965"/>
                      </a:moveTo>
                      <a:lnTo>
                        <a:pt x="174101" y="347665"/>
                      </a:lnTo>
                      <a:lnTo>
                        <a:pt x="431276" y="347665"/>
                      </a:lnTo>
                      <a:lnTo>
                        <a:pt x="431276" y="345754"/>
                      </a:lnTo>
                      <a:cubicBezTo>
                        <a:pt x="474139" y="322735"/>
                        <a:pt x="514619" y="311622"/>
                        <a:pt x="517000" y="243359"/>
                      </a:cubicBezTo>
                      <a:cubicBezTo>
                        <a:pt x="517000" y="202878"/>
                        <a:pt x="502713" y="157634"/>
                        <a:pt x="433656" y="148109"/>
                      </a:cubicBezTo>
                      <a:cubicBezTo>
                        <a:pt x="366981" y="140568"/>
                        <a:pt x="274510" y="141043"/>
                        <a:pt x="174101" y="140965"/>
                      </a:cubicBezTo>
                      <a:close/>
                      <a:moveTo>
                        <a:pt x="0" y="0"/>
                      </a:moveTo>
                      <a:lnTo>
                        <a:pt x="127816" y="0"/>
                      </a:lnTo>
                      <a:lnTo>
                        <a:pt x="174101" y="0"/>
                      </a:lnTo>
                      <a:lnTo>
                        <a:pt x="447945" y="0"/>
                      </a:lnTo>
                      <a:lnTo>
                        <a:pt x="447945" y="1732"/>
                      </a:lnTo>
                      <a:cubicBezTo>
                        <a:pt x="634795" y="8775"/>
                        <a:pt x="679801" y="148746"/>
                        <a:pt x="683688" y="179066"/>
                      </a:cubicBezTo>
                      <a:cubicBezTo>
                        <a:pt x="689245" y="333848"/>
                        <a:pt x="620981" y="374328"/>
                        <a:pt x="559863" y="407666"/>
                      </a:cubicBezTo>
                      <a:cubicBezTo>
                        <a:pt x="663844" y="433066"/>
                        <a:pt x="727345" y="515617"/>
                        <a:pt x="728932" y="633885"/>
                      </a:cubicBezTo>
                      <a:cubicBezTo>
                        <a:pt x="720200" y="800572"/>
                        <a:pt x="594788" y="874392"/>
                        <a:pt x="433657" y="872010"/>
                      </a:cubicBezTo>
                      <a:cubicBezTo>
                        <a:pt x="433697" y="871216"/>
                        <a:pt x="433736" y="870422"/>
                        <a:pt x="433776" y="869628"/>
                      </a:cubicBezTo>
                      <a:lnTo>
                        <a:pt x="174101" y="869628"/>
                      </a:lnTo>
                      <a:lnTo>
                        <a:pt x="127816" y="869628"/>
                      </a:lnTo>
                      <a:lnTo>
                        <a:pt x="0" y="86962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39" name="Group 138"/>
              <p:cNvGrpSpPr/>
              <p:nvPr/>
            </p:nvGrpSpPr>
            <p:grpSpPr>
              <a:xfrm>
                <a:off x="6690882" y="1037184"/>
                <a:ext cx="720080" cy="720080"/>
                <a:chOff x="6690882" y="1037184"/>
                <a:chExt cx="720080" cy="720080"/>
              </a:xfrm>
            </p:grpSpPr>
            <p:sp>
              <p:nvSpPr>
                <p:cNvPr id="142" name="Rectangle 141"/>
                <p:cNvSpPr/>
                <p:nvPr/>
              </p:nvSpPr>
              <p:spPr>
                <a:xfrm>
                  <a:off x="6690882" y="1037184"/>
                  <a:ext cx="720080" cy="720080"/>
                </a:xfrm>
                <a:prstGeom prst="rect">
                  <a:avLst/>
                </a:prstGeom>
                <a:solidFill>
                  <a:schemeClr val="bg1"/>
                </a:solidFill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3" name="Block Arc 142"/>
                <p:cNvSpPr>
                  <a:spLocks noChangeAspect="1"/>
                </p:cNvSpPr>
                <p:nvPr/>
              </p:nvSpPr>
              <p:spPr>
                <a:xfrm>
                  <a:off x="6842201" y="1156272"/>
                  <a:ext cx="417443" cy="481904"/>
                </a:xfrm>
                <a:prstGeom prst="blockArc">
                  <a:avLst>
                    <a:gd name="adj1" fmla="val 1756726"/>
                    <a:gd name="adj2" fmla="val 19889488"/>
                    <a:gd name="adj3" fmla="val 22774"/>
                  </a:avLst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40" name="Round Same Side Corner Rectangle 51"/>
              <p:cNvSpPr/>
              <p:nvPr/>
            </p:nvSpPr>
            <p:spPr>
              <a:xfrm rot="5400000">
                <a:off x="6852922" y="1652530"/>
                <a:ext cx="396000" cy="2520000"/>
              </a:xfrm>
              <a:custGeom>
                <a:avLst/>
                <a:gdLst/>
                <a:ahLst/>
                <a:cxnLst/>
                <a:rect l="l" t="t" r="r" b="b"/>
                <a:pathLst>
                  <a:path w="468002" h="2500353">
                    <a:moveTo>
                      <a:pt x="0" y="2500353"/>
                    </a:moveTo>
                    <a:lnTo>
                      <a:pt x="0" y="234001"/>
                    </a:lnTo>
                    <a:cubicBezTo>
                      <a:pt x="0" y="104766"/>
                      <a:pt x="104766" y="0"/>
                      <a:pt x="234001" y="0"/>
                    </a:cubicBezTo>
                    <a:cubicBezTo>
                      <a:pt x="363236" y="0"/>
                      <a:pt x="468002" y="104766"/>
                      <a:pt x="468002" y="234001"/>
                    </a:cubicBezTo>
                    <a:cubicBezTo>
                      <a:pt x="468002" y="989452"/>
                      <a:pt x="468001" y="1744902"/>
                      <a:pt x="468001" y="2500353"/>
                    </a:cubicBezTo>
                    <a:lnTo>
                      <a:pt x="467594" y="2500353"/>
                    </a:lnTo>
                    <a:cubicBezTo>
                      <a:pt x="429063" y="2409421"/>
                      <a:pt x="338980" y="2345641"/>
                      <a:pt x="234000" y="2345641"/>
                    </a:cubicBezTo>
                    <a:cubicBezTo>
                      <a:pt x="129020" y="2345641"/>
                      <a:pt x="38938" y="2409421"/>
                      <a:pt x="406" y="2500353"/>
                    </a:cubicBezTo>
                    <a:close/>
                  </a:path>
                </a:pathLst>
              </a:custGeom>
              <a:solidFill>
                <a:schemeClr val="bg1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141" name="Round Same Side Corner Rectangle 51"/>
              <p:cNvSpPr/>
              <p:nvPr/>
            </p:nvSpPr>
            <p:spPr>
              <a:xfrm rot="16200000">
                <a:off x="6852922" y="2167123"/>
                <a:ext cx="396000" cy="2520000"/>
              </a:xfrm>
              <a:custGeom>
                <a:avLst/>
                <a:gdLst/>
                <a:ahLst/>
                <a:cxnLst/>
                <a:rect l="l" t="t" r="r" b="b"/>
                <a:pathLst>
                  <a:path w="468002" h="2500353">
                    <a:moveTo>
                      <a:pt x="0" y="2500353"/>
                    </a:moveTo>
                    <a:lnTo>
                      <a:pt x="0" y="234001"/>
                    </a:lnTo>
                    <a:cubicBezTo>
                      <a:pt x="0" y="104766"/>
                      <a:pt x="104766" y="0"/>
                      <a:pt x="234001" y="0"/>
                    </a:cubicBezTo>
                    <a:cubicBezTo>
                      <a:pt x="363236" y="0"/>
                      <a:pt x="468002" y="104766"/>
                      <a:pt x="468002" y="234001"/>
                    </a:cubicBezTo>
                    <a:cubicBezTo>
                      <a:pt x="468002" y="989452"/>
                      <a:pt x="468001" y="1744902"/>
                      <a:pt x="468001" y="2500353"/>
                    </a:cubicBezTo>
                    <a:lnTo>
                      <a:pt x="467594" y="2500353"/>
                    </a:lnTo>
                    <a:cubicBezTo>
                      <a:pt x="429063" y="2409421"/>
                      <a:pt x="338980" y="2345641"/>
                      <a:pt x="234000" y="2345641"/>
                    </a:cubicBezTo>
                    <a:cubicBezTo>
                      <a:pt x="129020" y="2345641"/>
                      <a:pt x="38938" y="2409421"/>
                      <a:pt x="406" y="2500353"/>
                    </a:cubicBezTo>
                    <a:close/>
                  </a:path>
                </a:pathLst>
              </a:custGeom>
              <a:solidFill>
                <a:schemeClr val="bg1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dirty="0"/>
              </a:p>
            </p:txBody>
          </p:sp>
        </p:grpSp>
      </p:grpSp>
      <p:sp>
        <p:nvSpPr>
          <p:cNvPr id="51" name="Text Placeholder 9">
            <a:extLst>
              <a:ext uri="{FF2B5EF4-FFF2-40B4-BE49-F238E27FC236}">
                <a16:creationId xmlns="" xmlns:a16="http://schemas.microsoft.com/office/drawing/2014/main" id="{139BBCBE-08BA-417D-87EB-C9DA6CB356F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969062"/>
            <a:ext cx="9143999" cy="432000"/>
          </a:xfrm>
          <a:prstGeom prst="rect">
            <a:avLst/>
          </a:prstGeom>
        </p:spPr>
        <p:txBody>
          <a:bodyPr lIns="108000" anchor="ctr"/>
          <a:lstStyle>
            <a:lvl1pPr marL="0" indent="0" algn="ctr">
              <a:buNone/>
              <a:defRPr sz="1200" b="1" baseline="0">
                <a:solidFill>
                  <a:schemeClr val="tx1"/>
                </a:solidFill>
                <a:effectLst/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INSTERT THE TITLE</a:t>
            </a:r>
          </a:p>
          <a:p>
            <a:pPr lvl="0"/>
            <a:r>
              <a:rPr lang="en-US" altLang="ko-KR" dirty="0"/>
              <a:t>OF YOUR PRESENTATION HERE</a:t>
            </a:r>
            <a:endParaRPr lang="ko-KR" altLang="en-US" dirty="0"/>
          </a:p>
        </p:txBody>
      </p:sp>
      <p:sp>
        <p:nvSpPr>
          <p:cNvPr id="52" name="제목 1">
            <a:extLst>
              <a:ext uri="{FF2B5EF4-FFF2-40B4-BE49-F238E27FC236}">
                <a16:creationId xmlns="" xmlns:a16="http://schemas.microsoft.com/office/drawing/2014/main" id="{AE33218E-9C24-435F-948C-815D84D473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3417417"/>
            <a:ext cx="9143998" cy="54000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3600" b="1" baseline="0">
                <a:solidFill>
                  <a:schemeClr val="tx1"/>
                </a:solidFill>
                <a:effectLst/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FREE PPT TEMPLATES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12865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1547664" y="0"/>
            <a:ext cx="7596336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5" name="Group 131">
            <a:extLst>
              <a:ext uri="{FF2B5EF4-FFF2-40B4-BE49-F238E27FC236}">
                <a16:creationId xmlns="" xmlns:a16="http://schemas.microsoft.com/office/drawing/2014/main" id="{026D4B59-5D59-4CEC-AB20-DB24D608CE1F}"/>
              </a:ext>
            </a:extLst>
          </p:cNvPr>
          <p:cNvGrpSpPr/>
          <p:nvPr userDrawn="1"/>
        </p:nvGrpSpPr>
        <p:grpSpPr>
          <a:xfrm>
            <a:off x="126464" y="3578903"/>
            <a:ext cx="1296144" cy="1368244"/>
            <a:chOff x="787805" y="339502"/>
            <a:chExt cx="4175262" cy="4407517"/>
          </a:xfrm>
        </p:grpSpPr>
        <p:sp>
          <p:nvSpPr>
            <p:cNvPr id="6" name="Oval 132">
              <a:extLst>
                <a:ext uri="{FF2B5EF4-FFF2-40B4-BE49-F238E27FC236}">
                  <a16:creationId xmlns="" xmlns:a16="http://schemas.microsoft.com/office/drawing/2014/main" id="{9F7729A7-5A12-4764-9BB8-3EE3D0790F11}"/>
                </a:ext>
              </a:extLst>
            </p:cNvPr>
            <p:cNvSpPr/>
            <p:nvPr/>
          </p:nvSpPr>
          <p:spPr>
            <a:xfrm>
              <a:off x="787805" y="339502"/>
              <a:ext cx="4175262" cy="417526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grpSp>
          <p:nvGrpSpPr>
            <p:cNvPr id="7" name="Group 133">
              <a:extLst>
                <a:ext uri="{FF2B5EF4-FFF2-40B4-BE49-F238E27FC236}">
                  <a16:creationId xmlns="" xmlns:a16="http://schemas.microsoft.com/office/drawing/2014/main" id="{433664DB-FA73-4B57-9543-AEF7A1FB2D58}"/>
                </a:ext>
              </a:extLst>
            </p:cNvPr>
            <p:cNvGrpSpPr/>
            <p:nvPr/>
          </p:nvGrpSpPr>
          <p:grpSpPr>
            <a:xfrm>
              <a:off x="1129436" y="1046675"/>
              <a:ext cx="3492000" cy="3700344"/>
              <a:chOff x="5304922" y="1037184"/>
              <a:chExt cx="3492000" cy="3700344"/>
            </a:xfrm>
          </p:grpSpPr>
          <p:grpSp>
            <p:nvGrpSpPr>
              <p:cNvPr id="8" name="Group 134">
                <a:extLst>
                  <a:ext uri="{FF2B5EF4-FFF2-40B4-BE49-F238E27FC236}">
                    <a16:creationId xmlns="" xmlns:a16="http://schemas.microsoft.com/office/drawing/2014/main" id="{97F3B45F-4060-46EF-8565-299D039E474D}"/>
                  </a:ext>
                </a:extLst>
              </p:cNvPr>
              <p:cNvGrpSpPr/>
              <p:nvPr/>
            </p:nvGrpSpPr>
            <p:grpSpPr>
              <a:xfrm>
                <a:off x="5304922" y="3743716"/>
                <a:ext cx="3492000" cy="437610"/>
                <a:chOff x="1709238" y="4209096"/>
                <a:chExt cx="3492000" cy="437610"/>
              </a:xfrm>
            </p:grpSpPr>
            <p:sp>
              <p:nvSpPr>
                <p:cNvPr id="34" name="Rectangle 160">
                  <a:extLst>
                    <a:ext uri="{FF2B5EF4-FFF2-40B4-BE49-F238E27FC236}">
                      <a16:creationId xmlns="" xmlns:a16="http://schemas.microsoft.com/office/drawing/2014/main" id="{1F3EFD6B-061F-4478-8FAA-0C72A246F3CF}"/>
                    </a:ext>
                  </a:extLst>
                </p:cNvPr>
                <p:cNvSpPr/>
                <p:nvPr/>
              </p:nvSpPr>
              <p:spPr>
                <a:xfrm>
                  <a:off x="1709238" y="4214706"/>
                  <a:ext cx="3492000" cy="432000"/>
                </a:xfrm>
                <a:prstGeom prst="rect">
                  <a:avLst/>
                </a:prstGeom>
                <a:solidFill>
                  <a:schemeClr val="accent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grpSp>
              <p:nvGrpSpPr>
                <p:cNvPr id="35" name="Group 161">
                  <a:extLst>
                    <a:ext uri="{FF2B5EF4-FFF2-40B4-BE49-F238E27FC236}">
                      <a16:creationId xmlns="" xmlns:a16="http://schemas.microsoft.com/office/drawing/2014/main" id="{9201AC6B-6F3A-4E54-9E1E-68F94FD39972}"/>
                    </a:ext>
                  </a:extLst>
                </p:cNvPr>
                <p:cNvGrpSpPr/>
                <p:nvPr/>
              </p:nvGrpSpPr>
              <p:grpSpPr>
                <a:xfrm>
                  <a:off x="2078720" y="4209096"/>
                  <a:ext cx="469833" cy="432000"/>
                  <a:chOff x="2078720" y="4209096"/>
                  <a:chExt cx="469833" cy="432000"/>
                </a:xfrm>
              </p:grpSpPr>
              <p:sp>
                <p:nvSpPr>
                  <p:cNvPr id="43" name="Rectangle 169">
                    <a:extLst>
                      <a:ext uri="{FF2B5EF4-FFF2-40B4-BE49-F238E27FC236}">
                        <a16:creationId xmlns="" xmlns:a16="http://schemas.microsoft.com/office/drawing/2014/main" id="{833D3C5A-E612-4CE7-98A0-3793884D93B0}"/>
                      </a:ext>
                    </a:extLst>
                  </p:cNvPr>
                  <p:cNvSpPr/>
                  <p:nvPr/>
                </p:nvSpPr>
                <p:spPr>
                  <a:xfrm>
                    <a:off x="2078720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4" name="Rectangle 170">
                    <a:extLst>
                      <a:ext uri="{FF2B5EF4-FFF2-40B4-BE49-F238E27FC236}">
                        <a16:creationId xmlns="" xmlns:a16="http://schemas.microsoft.com/office/drawing/2014/main" id="{9A2C5636-A3D2-4B1B-A346-15F3468CD198}"/>
                      </a:ext>
                    </a:extLst>
                  </p:cNvPr>
                  <p:cNvSpPr/>
                  <p:nvPr/>
                </p:nvSpPr>
                <p:spPr>
                  <a:xfrm>
                    <a:off x="2217331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5" name="Rectangle 171">
                    <a:extLst>
                      <a:ext uri="{FF2B5EF4-FFF2-40B4-BE49-F238E27FC236}">
                        <a16:creationId xmlns="" xmlns:a16="http://schemas.microsoft.com/office/drawing/2014/main" id="{10650D19-D871-43A5-90C4-25301C5C346E}"/>
                      </a:ext>
                    </a:extLst>
                  </p:cNvPr>
                  <p:cNvSpPr/>
                  <p:nvPr/>
                </p:nvSpPr>
                <p:spPr>
                  <a:xfrm>
                    <a:off x="2355942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6" name="Rectangle 172">
                    <a:extLst>
                      <a:ext uri="{FF2B5EF4-FFF2-40B4-BE49-F238E27FC236}">
                        <a16:creationId xmlns="" xmlns:a16="http://schemas.microsoft.com/office/drawing/2014/main" id="{F9A18B9A-6392-4D5F-A47E-B329BB9A6661}"/>
                      </a:ext>
                    </a:extLst>
                  </p:cNvPr>
                  <p:cNvSpPr/>
                  <p:nvPr/>
                </p:nvSpPr>
                <p:spPr>
                  <a:xfrm>
                    <a:off x="2494553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</p:grpSp>
            <p:grpSp>
              <p:nvGrpSpPr>
                <p:cNvPr id="36" name="Group 162">
                  <a:extLst>
                    <a:ext uri="{FF2B5EF4-FFF2-40B4-BE49-F238E27FC236}">
                      <a16:creationId xmlns="" xmlns:a16="http://schemas.microsoft.com/office/drawing/2014/main" id="{B82B438A-726D-45F9-A5DA-D08AD6C624E0}"/>
                    </a:ext>
                  </a:extLst>
                </p:cNvPr>
                <p:cNvGrpSpPr/>
                <p:nvPr/>
              </p:nvGrpSpPr>
              <p:grpSpPr>
                <a:xfrm>
                  <a:off x="4098293" y="4384000"/>
                  <a:ext cx="900965" cy="82800"/>
                  <a:chOff x="4098293" y="4384000"/>
                  <a:chExt cx="900965" cy="82800"/>
                </a:xfrm>
              </p:grpSpPr>
              <p:sp>
                <p:nvSpPr>
                  <p:cNvPr id="37" name="Rectangle 163">
                    <a:extLst>
                      <a:ext uri="{FF2B5EF4-FFF2-40B4-BE49-F238E27FC236}">
                        <a16:creationId xmlns="" xmlns:a16="http://schemas.microsoft.com/office/drawing/2014/main" id="{93FAEF1B-8C71-4F77-86F3-9082D16C6C3D}"/>
                      </a:ext>
                    </a:extLst>
                  </p:cNvPr>
                  <p:cNvSpPr/>
                  <p:nvPr/>
                </p:nvSpPr>
                <p:spPr>
                  <a:xfrm>
                    <a:off x="4098293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8" name="Rectangle 164">
                    <a:extLst>
                      <a:ext uri="{FF2B5EF4-FFF2-40B4-BE49-F238E27FC236}">
                        <a16:creationId xmlns="" xmlns:a16="http://schemas.microsoft.com/office/drawing/2014/main" id="{575D7FA0-9FAE-4CE8-95D1-B88B0F922D42}"/>
                      </a:ext>
                    </a:extLst>
                  </p:cNvPr>
                  <p:cNvSpPr/>
                  <p:nvPr/>
                </p:nvSpPr>
                <p:spPr>
                  <a:xfrm>
                    <a:off x="4260486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9" name="Rectangle 165">
                    <a:extLst>
                      <a:ext uri="{FF2B5EF4-FFF2-40B4-BE49-F238E27FC236}">
                        <a16:creationId xmlns="" xmlns:a16="http://schemas.microsoft.com/office/drawing/2014/main" id="{772FC9E5-A5A5-4EE0-A2EC-C53B2C15E423}"/>
                      </a:ext>
                    </a:extLst>
                  </p:cNvPr>
                  <p:cNvSpPr/>
                  <p:nvPr/>
                </p:nvSpPr>
                <p:spPr>
                  <a:xfrm>
                    <a:off x="4422679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0" name="Rectangle 166">
                    <a:extLst>
                      <a:ext uri="{FF2B5EF4-FFF2-40B4-BE49-F238E27FC236}">
                        <a16:creationId xmlns="" xmlns:a16="http://schemas.microsoft.com/office/drawing/2014/main" id="{FFA7EB86-1716-4A64-88E6-CE6743D43754}"/>
                      </a:ext>
                    </a:extLst>
                  </p:cNvPr>
                  <p:cNvSpPr/>
                  <p:nvPr/>
                </p:nvSpPr>
                <p:spPr>
                  <a:xfrm>
                    <a:off x="4584872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1" name="Rectangle 167">
                    <a:extLst>
                      <a:ext uri="{FF2B5EF4-FFF2-40B4-BE49-F238E27FC236}">
                        <a16:creationId xmlns="" xmlns:a16="http://schemas.microsoft.com/office/drawing/2014/main" id="{FECA3F1E-ACC8-4DE5-8D4E-D5932BC26574}"/>
                      </a:ext>
                    </a:extLst>
                  </p:cNvPr>
                  <p:cNvSpPr/>
                  <p:nvPr/>
                </p:nvSpPr>
                <p:spPr>
                  <a:xfrm>
                    <a:off x="4747065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2" name="Rectangle 168">
                    <a:extLst>
                      <a:ext uri="{FF2B5EF4-FFF2-40B4-BE49-F238E27FC236}">
                        <a16:creationId xmlns="" xmlns:a16="http://schemas.microsoft.com/office/drawing/2014/main" id="{9D0A8CA7-A706-42EE-AC1E-84D321F5BAEC}"/>
                      </a:ext>
                    </a:extLst>
                  </p:cNvPr>
                  <p:cNvSpPr/>
                  <p:nvPr/>
                </p:nvSpPr>
                <p:spPr>
                  <a:xfrm>
                    <a:off x="4909258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</p:grpSp>
          </p:grpSp>
          <p:grpSp>
            <p:nvGrpSpPr>
              <p:cNvPr id="9" name="Group 135">
                <a:extLst>
                  <a:ext uri="{FF2B5EF4-FFF2-40B4-BE49-F238E27FC236}">
                    <a16:creationId xmlns="" xmlns:a16="http://schemas.microsoft.com/office/drawing/2014/main" id="{4CA94E39-AEF3-4A20-8A94-91CC08786D31}"/>
                  </a:ext>
                </a:extLst>
              </p:cNvPr>
              <p:cNvGrpSpPr/>
              <p:nvPr/>
            </p:nvGrpSpPr>
            <p:grpSpPr>
              <a:xfrm flipH="1">
                <a:off x="5304922" y="4299918"/>
                <a:ext cx="3492000" cy="437610"/>
                <a:chOff x="1709238" y="4209096"/>
                <a:chExt cx="3492000" cy="437610"/>
              </a:xfrm>
            </p:grpSpPr>
            <p:sp>
              <p:nvSpPr>
                <p:cNvPr id="21" name="Rectangle 147">
                  <a:extLst>
                    <a:ext uri="{FF2B5EF4-FFF2-40B4-BE49-F238E27FC236}">
                      <a16:creationId xmlns="" xmlns:a16="http://schemas.microsoft.com/office/drawing/2014/main" id="{D486681D-1708-4D81-88E1-DE1E1E00AAE5}"/>
                    </a:ext>
                  </a:extLst>
                </p:cNvPr>
                <p:cNvSpPr/>
                <p:nvPr/>
              </p:nvSpPr>
              <p:spPr>
                <a:xfrm>
                  <a:off x="1709238" y="4214706"/>
                  <a:ext cx="3492000" cy="432000"/>
                </a:xfrm>
                <a:prstGeom prst="rect">
                  <a:avLst/>
                </a:prstGeom>
                <a:solidFill>
                  <a:schemeClr val="accent2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grpSp>
              <p:nvGrpSpPr>
                <p:cNvPr id="22" name="Group 148">
                  <a:extLst>
                    <a:ext uri="{FF2B5EF4-FFF2-40B4-BE49-F238E27FC236}">
                      <a16:creationId xmlns="" xmlns:a16="http://schemas.microsoft.com/office/drawing/2014/main" id="{7BC095C6-386F-49C6-BAE7-483275E5E81F}"/>
                    </a:ext>
                  </a:extLst>
                </p:cNvPr>
                <p:cNvGrpSpPr/>
                <p:nvPr/>
              </p:nvGrpSpPr>
              <p:grpSpPr>
                <a:xfrm>
                  <a:off x="2078720" y="4209096"/>
                  <a:ext cx="469833" cy="432000"/>
                  <a:chOff x="2078720" y="4209096"/>
                  <a:chExt cx="469833" cy="432000"/>
                </a:xfrm>
              </p:grpSpPr>
              <p:sp>
                <p:nvSpPr>
                  <p:cNvPr id="30" name="Rectangle 156">
                    <a:extLst>
                      <a:ext uri="{FF2B5EF4-FFF2-40B4-BE49-F238E27FC236}">
                        <a16:creationId xmlns="" xmlns:a16="http://schemas.microsoft.com/office/drawing/2014/main" id="{C4213B71-6426-41F6-960A-FAB5D7A110E2}"/>
                      </a:ext>
                    </a:extLst>
                  </p:cNvPr>
                  <p:cNvSpPr/>
                  <p:nvPr/>
                </p:nvSpPr>
                <p:spPr>
                  <a:xfrm>
                    <a:off x="2078720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1" name="Rectangle 157">
                    <a:extLst>
                      <a:ext uri="{FF2B5EF4-FFF2-40B4-BE49-F238E27FC236}">
                        <a16:creationId xmlns="" xmlns:a16="http://schemas.microsoft.com/office/drawing/2014/main" id="{290590F8-9BC5-4917-995D-5DD4F9844418}"/>
                      </a:ext>
                    </a:extLst>
                  </p:cNvPr>
                  <p:cNvSpPr/>
                  <p:nvPr/>
                </p:nvSpPr>
                <p:spPr>
                  <a:xfrm>
                    <a:off x="2217331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2" name="Rectangle 158">
                    <a:extLst>
                      <a:ext uri="{FF2B5EF4-FFF2-40B4-BE49-F238E27FC236}">
                        <a16:creationId xmlns="" xmlns:a16="http://schemas.microsoft.com/office/drawing/2014/main" id="{F23A0549-22CA-46CC-A244-1EB4EF54BFF9}"/>
                      </a:ext>
                    </a:extLst>
                  </p:cNvPr>
                  <p:cNvSpPr/>
                  <p:nvPr/>
                </p:nvSpPr>
                <p:spPr>
                  <a:xfrm>
                    <a:off x="2355942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3" name="Rectangle 159">
                    <a:extLst>
                      <a:ext uri="{FF2B5EF4-FFF2-40B4-BE49-F238E27FC236}">
                        <a16:creationId xmlns="" xmlns:a16="http://schemas.microsoft.com/office/drawing/2014/main" id="{19D2D0F4-4D3E-43B5-9CEA-45CD50CF22DA}"/>
                      </a:ext>
                    </a:extLst>
                  </p:cNvPr>
                  <p:cNvSpPr/>
                  <p:nvPr/>
                </p:nvSpPr>
                <p:spPr>
                  <a:xfrm>
                    <a:off x="2494553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</p:grpSp>
            <p:grpSp>
              <p:nvGrpSpPr>
                <p:cNvPr id="23" name="Group 149">
                  <a:extLst>
                    <a:ext uri="{FF2B5EF4-FFF2-40B4-BE49-F238E27FC236}">
                      <a16:creationId xmlns="" xmlns:a16="http://schemas.microsoft.com/office/drawing/2014/main" id="{08BB2FF0-577E-47ED-A538-E7DB3C74C043}"/>
                    </a:ext>
                  </a:extLst>
                </p:cNvPr>
                <p:cNvGrpSpPr/>
                <p:nvPr/>
              </p:nvGrpSpPr>
              <p:grpSpPr>
                <a:xfrm>
                  <a:off x="4098293" y="4384000"/>
                  <a:ext cx="900965" cy="82800"/>
                  <a:chOff x="4098293" y="4384000"/>
                  <a:chExt cx="900965" cy="82800"/>
                </a:xfrm>
              </p:grpSpPr>
              <p:sp>
                <p:nvSpPr>
                  <p:cNvPr id="24" name="Rectangle 150">
                    <a:extLst>
                      <a:ext uri="{FF2B5EF4-FFF2-40B4-BE49-F238E27FC236}">
                        <a16:creationId xmlns="" xmlns:a16="http://schemas.microsoft.com/office/drawing/2014/main" id="{6BB79A00-C28C-4862-81FB-93BE47F3127E}"/>
                      </a:ext>
                    </a:extLst>
                  </p:cNvPr>
                  <p:cNvSpPr/>
                  <p:nvPr/>
                </p:nvSpPr>
                <p:spPr>
                  <a:xfrm>
                    <a:off x="4098293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25" name="Rectangle 151">
                    <a:extLst>
                      <a:ext uri="{FF2B5EF4-FFF2-40B4-BE49-F238E27FC236}">
                        <a16:creationId xmlns="" xmlns:a16="http://schemas.microsoft.com/office/drawing/2014/main" id="{16A3FBF7-CA47-44AA-802A-677D16725DD1}"/>
                      </a:ext>
                    </a:extLst>
                  </p:cNvPr>
                  <p:cNvSpPr/>
                  <p:nvPr/>
                </p:nvSpPr>
                <p:spPr>
                  <a:xfrm>
                    <a:off x="4260486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26" name="Rectangle 152">
                    <a:extLst>
                      <a:ext uri="{FF2B5EF4-FFF2-40B4-BE49-F238E27FC236}">
                        <a16:creationId xmlns="" xmlns:a16="http://schemas.microsoft.com/office/drawing/2014/main" id="{281C5339-EEF9-484A-8D2E-A4CE48AE1051}"/>
                      </a:ext>
                    </a:extLst>
                  </p:cNvPr>
                  <p:cNvSpPr/>
                  <p:nvPr/>
                </p:nvSpPr>
                <p:spPr>
                  <a:xfrm>
                    <a:off x="4422679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27" name="Rectangle 153">
                    <a:extLst>
                      <a:ext uri="{FF2B5EF4-FFF2-40B4-BE49-F238E27FC236}">
                        <a16:creationId xmlns="" xmlns:a16="http://schemas.microsoft.com/office/drawing/2014/main" id="{78ADE070-9797-442E-819F-37D83BA2F61C}"/>
                      </a:ext>
                    </a:extLst>
                  </p:cNvPr>
                  <p:cNvSpPr/>
                  <p:nvPr/>
                </p:nvSpPr>
                <p:spPr>
                  <a:xfrm>
                    <a:off x="4584872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28" name="Rectangle 154">
                    <a:extLst>
                      <a:ext uri="{FF2B5EF4-FFF2-40B4-BE49-F238E27FC236}">
                        <a16:creationId xmlns="" xmlns:a16="http://schemas.microsoft.com/office/drawing/2014/main" id="{24A7692E-658A-4C08-8795-A125BCECD815}"/>
                      </a:ext>
                    </a:extLst>
                  </p:cNvPr>
                  <p:cNvSpPr/>
                  <p:nvPr/>
                </p:nvSpPr>
                <p:spPr>
                  <a:xfrm>
                    <a:off x="4747065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29" name="Rectangle 155">
                    <a:extLst>
                      <a:ext uri="{FF2B5EF4-FFF2-40B4-BE49-F238E27FC236}">
                        <a16:creationId xmlns="" xmlns:a16="http://schemas.microsoft.com/office/drawing/2014/main" id="{612972B9-DFB7-417F-B00D-5CDAF3001CCD}"/>
                      </a:ext>
                    </a:extLst>
                  </p:cNvPr>
                  <p:cNvSpPr/>
                  <p:nvPr/>
                </p:nvSpPr>
                <p:spPr>
                  <a:xfrm>
                    <a:off x="4909258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</p:grpSp>
          </p:grpSp>
          <p:grpSp>
            <p:nvGrpSpPr>
              <p:cNvPr id="10" name="Group 136">
                <a:extLst>
                  <a:ext uri="{FF2B5EF4-FFF2-40B4-BE49-F238E27FC236}">
                    <a16:creationId xmlns="" xmlns:a16="http://schemas.microsoft.com/office/drawing/2014/main" id="{7485DFD6-58CF-4512-8067-927FAE4C5DDE}"/>
                  </a:ext>
                </a:extLst>
              </p:cNvPr>
              <p:cNvGrpSpPr/>
              <p:nvPr/>
            </p:nvGrpSpPr>
            <p:grpSpPr>
              <a:xfrm>
                <a:off x="6272654" y="1875857"/>
                <a:ext cx="720080" cy="720080"/>
                <a:chOff x="6272654" y="1875857"/>
                <a:chExt cx="720080" cy="720080"/>
              </a:xfrm>
            </p:grpSpPr>
            <p:sp>
              <p:nvSpPr>
                <p:cNvPr id="19" name="Rectangle 145">
                  <a:extLst>
                    <a:ext uri="{FF2B5EF4-FFF2-40B4-BE49-F238E27FC236}">
                      <a16:creationId xmlns="" xmlns:a16="http://schemas.microsoft.com/office/drawing/2014/main" id="{91038BDC-7073-448E-944E-B72B46281DC4}"/>
                    </a:ext>
                  </a:extLst>
                </p:cNvPr>
                <p:cNvSpPr/>
                <p:nvPr/>
              </p:nvSpPr>
              <p:spPr>
                <a:xfrm>
                  <a:off x="6272654" y="1875857"/>
                  <a:ext cx="720080" cy="720080"/>
                </a:xfrm>
                <a:prstGeom prst="rect">
                  <a:avLst/>
                </a:prstGeom>
                <a:solidFill>
                  <a:schemeClr val="accent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0" name="Parallelogram 5">
                  <a:extLst>
                    <a:ext uri="{FF2B5EF4-FFF2-40B4-BE49-F238E27FC236}">
                      <a16:creationId xmlns="" xmlns:a16="http://schemas.microsoft.com/office/drawing/2014/main" id="{A6961570-6929-4975-BC4A-FA651AB980DB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6391715" y="1978487"/>
                  <a:ext cx="481958" cy="4819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8270" h="868857">
                      <a:moveTo>
                        <a:pt x="424135" y="189887"/>
                      </a:moveTo>
                      <a:lnTo>
                        <a:pt x="297766" y="526729"/>
                      </a:lnTo>
                      <a:lnTo>
                        <a:pt x="550505" y="526729"/>
                      </a:lnTo>
                      <a:close/>
                      <a:moveTo>
                        <a:pt x="325960" y="0"/>
                      </a:moveTo>
                      <a:lnTo>
                        <a:pt x="352897" y="0"/>
                      </a:lnTo>
                      <a:lnTo>
                        <a:pt x="495373" y="0"/>
                      </a:lnTo>
                      <a:lnTo>
                        <a:pt x="522310" y="0"/>
                      </a:lnTo>
                      <a:lnTo>
                        <a:pt x="848270" y="868857"/>
                      </a:lnTo>
                      <a:lnTo>
                        <a:pt x="678857" y="868857"/>
                      </a:lnTo>
                      <a:lnTo>
                        <a:pt x="604960" y="671883"/>
                      </a:lnTo>
                      <a:lnTo>
                        <a:pt x="243310" y="671883"/>
                      </a:lnTo>
                      <a:lnTo>
                        <a:pt x="169413" y="868857"/>
                      </a:lnTo>
                      <a:lnTo>
                        <a:pt x="0" y="868857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1" name="Group 137">
                <a:extLst>
                  <a:ext uri="{FF2B5EF4-FFF2-40B4-BE49-F238E27FC236}">
                    <a16:creationId xmlns="" xmlns:a16="http://schemas.microsoft.com/office/drawing/2014/main" id="{4CCEE2BA-50A7-4888-A2FF-2784794A86D8}"/>
                  </a:ext>
                </a:extLst>
              </p:cNvPr>
              <p:cNvGrpSpPr/>
              <p:nvPr/>
            </p:nvGrpSpPr>
            <p:grpSpPr>
              <a:xfrm>
                <a:off x="7109110" y="1875857"/>
                <a:ext cx="720080" cy="720080"/>
                <a:chOff x="7109110" y="1875857"/>
                <a:chExt cx="720080" cy="720080"/>
              </a:xfrm>
            </p:grpSpPr>
            <p:sp>
              <p:nvSpPr>
                <p:cNvPr id="17" name="Rectangle 143">
                  <a:extLst>
                    <a:ext uri="{FF2B5EF4-FFF2-40B4-BE49-F238E27FC236}">
                      <a16:creationId xmlns="" xmlns:a16="http://schemas.microsoft.com/office/drawing/2014/main" id="{A477BE60-4D49-4578-91AC-372D905E0370}"/>
                    </a:ext>
                  </a:extLst>
                </p:cNvPr>
                <p:cNvSpPr/>
                <p:nvPr/>
              </p:nvSpPr>
              <p:spPr>
                <a:xfrm>
                  <a:off x="7109110" y="1875857"/>
                  <a:ext cx="720080" cy="720080"/>
                </a:xfrm>
                <a:prstGeom prst="rect">
                  <a:avLst/>
                </a:prstGeom>
                <a:solidFill>
                  <a:schemeClr val="accent2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8" name="Rectangle 9">
                  <a:extLst>
                    <a:ext uri="{FF2B5EF4-FFF2-40B4-BE49-F238E27FC236}">
                      <a16:creationId xmlns="" xmlns:a16="http://schemas.microsoft.com/office/drawing/2014/main" id="{95059FCC-4CD5-4EAA-A511-2EA47B1D5EB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267746" y="1994945"/>
                  <a:ext cx="402809" cy="481904"/>
                </a:xfrm>
                <a:custGeom>
                  <a:avLst/>
                  <a:gdLst>
                    <a:gd name="connsiteX0" fmla="*/ 174101 w 728932"/>
                    <a:gd name="connsiteY0" fmla="*/ 488630 h 872065"/>
                    <a:gd name="connsiteX1" fmla="*/ 174101 w 728932"/>
                    <a:gd name="connsiteY1" fmla="*/ 728663 h 872065"/>
                    <a:gd name="connsiteX2" fmla="*/ 442406 w 728932"/>
                    <a:gd name="connsiteY2" fmla="*/ 728663 h 872065"/>
                    <a:gd name="connsiteX3" fmla="*/ 547956 w 728932"/>
                    <a:gd name="connsiteY3" fmla="*/ 612454 h 872065"/>
                    <a:gd name="connsiteX4" fmla="*/ 431276 w 728932"/>
                    <a:gd name="connsiteY4" fmla="*/ 493391 h 872065"/>
                    <a:gd name="connsiteX5" fmla="*/ 431276 w 728932"/>
                    <a:gd name="connsiteY5" fmla="*/ 488630 h 872065"/>
                    <a:gd name="connsiteX6" fmla="*/ 174101 w 728932"/>
                    <a:gd name="connsiteY6" fmla="*/ 488630 h 872065"/>
                    <a:gd name="connsiteX7" fmla="*/ 174101 w 728932"/>
                    <a:gd name="connsiteY7" fmla="*/ 140965 h 872065"/>
                    <a:gd name="connsiteX8" fmla="*/ 174101 w 728932"/>
                    <a:gd name="connsiteY8" fmla="*/ 347665 h 872065"/>
                    <a:gd name="connsiteX9" fmla="*/ 431276 w 728932"/>
                    <a:gd name="connsiteY9" fmla="*/ 347665 h 872065"/>
                    <a:gd name="connsiteX10" fmla="*/ 431276 w 728932"/>
                    <a:gd name="connsiteY10" fmla="*/ 345754 h 872065"/>
                    <a:gd name="connsiteX11" fmla="*/ 517000 w 728932"/>
                    <a:gd name="connsiteY11" fmla="*/ 243359 h 872065"/>
                    <a:gd name="connsiteX12" fmla="*/ 433656 w 728932"/>
                    <a:gd name="connsiteY12" fmla="*/ 148109 h 872065"/>
                    <a:gd name="connsiteX13" fmla="*/ 174101 w 728932"/>
                    <a:gd name="connsiteY13" fmla="*/ 140965 h 872065"/>
                    <a:gd name="connsiteX14" fmla="*/ 0 w 728932"/>
                    <a:gd name="connsiteY14" fmla="*/ 0 h 872065"/>
                    <a:gd name="connsiteX15" fmla="*/ 127816 w 728932"/>
                    <a:gd name="connsiteY15" fmla="*/ 0 h 872065"/>
                    <a:gd name="connsiteX16" fmla="*/ 174101 w 728932"/>
                    <a:gd name="connsiteY16" fmla="*/ 0 h 872065"/>
                    <a:gd name="connsiteX17" fmla="*/ 447945 w 728932"/>
                    <a:gd name="connsiteY17" fmla="*/ 0 h 872065"/>
                    <a:gd name="connsiteX18" fmla="*/ 447945 w 728932"/>
                    <a:gd name="connsiteY18" fmla="*/ 1732 h 872065"/>
                    <a:gd name="connsiteX19" fmla="*/ 683688 w 728932"/>
                    <a:gd name="connsiteY19" fmla="*/ 179066 h 872065"/>
                    <a:gd name="connsiteX20" fmla="*/ 559863 w 728932"/>
                    <a:gd name="connsiteY20" fmla="*/ 407666 h 872065"/>
                    <a:gd name="connsiteX21" fmla="*/ 728932 w 728932"/>
                    <a:gd name="connsiteY21" fmla="*/ 633885 h 872065"/>
                    <a:gd name="connsiteX22" fmla="*/ 433657 w 728932"/>
                    <a:gd name="connsiteY22" fmla="*/ 872010 h 872065"/>
                    <a:gd name="connsiteX23" fmla="*/ 433776 w 728932"/>
                    <a:gd name="connsiteY23" fmla="*/ 869628 h 872065"/>
                    <a:gd name="connsiteX24" fmla="*/ 174101 w 728932"/>
                    <a:gd name="connsiteY24" fmla="*/ 869628 h 872065"/>
                    <a:gd name="connsiteX25" fmla="*/ 127816 w 728932"/>
                    <a:gd name="connsiteY25" fmla="*/ 869628 h 872065"/>
                    <a:gd name="connsiteX26" fmla="*/ 0 w 728932"/>
                    <a:gd name="connsiteY26" fmla="*/ 869628 h 872065"/>
                    <a:gd name="connsiteX27" fmla="*/ 0 w 728932"/>
                    <a:gd name="connsiteY27" fmla="*/ 0 h 872065"/>
                    <a:gd name="connsiteX0" fmla="*/ 174101 w 728932"/>
                    <a:gd name="connsiteY0" fmla="*/ 488630 h 872065"/>
                    <a:gd name="connsiteX1" fmla="*/ 174101 w 728932"/>
                    <a:gd name="connsiteY1" fmla="*/ 728663 h 872065"/>
                    <a:gd name="connsiteX2" fmla="*/ 442406 w 728932"/>
                    <a:gd name="connsiteY2" fmla="*/ 728663 h 872065"/>
                    <a:gd name="connsiteX3" fmla="*/ 547956 w 728932"/>
                    <a:gd name="connsiteY3" fmla="*/ 612454 h 872065"/>
                    <a:gd name="connsiteX4" fmla="*/ 431276 w 728932"/>
                    <a:gd name="connsiteY4" fmla="*/ 493391 h 872065"/>
                    <a:gd name="connsiteX5" fmla="*/ 431276 w 728932"/>
                    <a:gd name="connsiteY5" fmla="*/ 488630 h 872065"/>
                    <a:gd name="connsiteX6" fmla="*/ 174101 w 728932"/>
                    <a:gd name="connsiteY6" fmla="*/ 488630 h 872065"/>
                    <a:gd name="connsiteX7" fmla="*/ 174101 w 728932"/>
                    <a:gd name="connsiteY7" fmla="*/ 140965 h 872065"/>
                    <a:gd name="connsiteX8" fmla="*/ 174101 w 728932"/>
                    <a:gd name="connsiteY8" fmla="*/ 347665 h 872065"/>
                    <a:gd name="connsiteX9" fmla="*/ 431276 w 728932"/>
                    <a:gd name="connsiteY9" fmla="*/ 347665 h 872065"/>
                    <a:gd name="connsiteX10" fmla="*/ 431276 w 728932"/>
                    <a:gd name="connsiteY10" fmla="*/ 345754 h 872065"/>
                    <a:gd name="connsiteX11" fmla="*/ 517000 w 728932"/>
                    <a:gd name="connsiteY11" fmla="*/ 243359 h 872065"/>
                    <a:gd name="connsiteX12" fmla="*/ 433656 w 728932"/>
                    <a:gd name="connsiteY12" fmla="*/ 148109 h 872065"/>
                    <a:gd name="connsiteX13" fmla="*/ 174101 w 728932"/>
                    <a:gd name="connsiteY13" fmla="*/ 140965 h 872065"/>
                    <a:gd name="connsiteX14" fmla="*/ 0 w 728932"/>
                    <a:gd name="connsiteY14" fmla="*/ 0 h 872065"/>
                    <a:gd name="connsiteX15" fmla="*/ 127816 w 728932"/>
                    <a:gd name="connsiteY15" fmla="*/ 0 h 872065"/>
                    <a:gd name="connsiteX16" fmla="*/ 174101 w 728932"/>
                    <a:gd name="connsiteY16" fmla="*/ 0 h 872065"/>
                    <a:gd name="connsiteX17" fmla="*/ 447945 w 728932"/>
                    <a:gd name="connsiteY17" fmla="*/ 0 h 872065"/>
                    <a:gd name="connsiteX18" fmla="*/ 447945 w 728932"/>
                    <a:gd name="connsiteY18" fmla="*/ 1732 h 872065"/>
                    <a:gd name="connsiteX19" fmla="*/ 683688 w 728932"/>
                    <a:gd name="connsiteY19" fmla="*/ 179066 h 872065"/>
                    <a:gd name="connsiteX20" fmla="*/ 559863 w 728932"/>
                    <a:gd name="connsiteY20" fmla="*/ 407666 h 872065"/>
                    <a:gd name="connsiteX21" fmla="*/ 728932 w 728932"/>
                    <a:gd name="connsiteY21" fmla="*/ 633885 h 872065"/>
                    <a:gd name="connsiteX22" fmla="*/ 433657 w 728932"/>
                    <a:gd name="connsiteY22" fmla="*/ 872010 h 872065"/>
                    <a:gd name="connsiteX23" fmla="*/ 433776 w 728932"/>
                    <a:gd name="connsiteY23" fmla="*/ 869628 h 872065"/>
                    <a:gd name="connsiteX24" fmla="*/ 174101 w 728932"/>
                    <a:gd name="connsiteY24" fmla="*/ 869628 h 872065"/>
                    <a:gd name="connsiteX25" fmla="*/ 127816 w 728932"/>
                    <a:gd name="connsiteY25" fmla="*/ 869628 h 872065"/>
                    <a:gd name="connsiteX26" fmla="*/ 0 w 728932"/>
                    <a:gd name="connsiteY26" fmla="*/ 869628 h 872065"/>
                    <a:gd name="connsiteX27" fmla="*/ 0 w 728932"/>
                    <a:gd name="connsiteY27" fmla="*/ 0 h 872065"/>
                    <a:gd name="connsiteX0" fmla="*/ 174101 w 728932"/>
                    <a:gd name="connsiteY0" fmla="*/ 488630 h 872065"/>
                    <a:gd name="connsiteX1" fmla="*/ 174101 w 728932"/>
                    <a:gd name="connsiteY1" fmla="*/ 728663 h 872065"/>
                    <a:gd name="connsiteX2" fmla="*/ 442406 w 728932"/>
                    <a:gd name="connsiteY2" fmla="*/ 728663 h 872065"/>
                    <a:gd name="connsiteX3" fmla="*/ 547956 w 728932"/>
                    <a:gd name="connsiteY3" fmla="*/ 612454 h 872065"/>
                    <a:gd name="connsiteX4" fmla="*/ 431276 w 728932"/>
                    <a:gd name="connsiteY4" fmla="*/ 493391 h 872065"/>
                    <a:gd name="connsiteX5" fmla="*/ 431276 w 728932"/>
                    <a:gd name="connsiteY5" fmla="*/ 488630 h 872065"/>
                    <a:gd name="connsiteX6" fmla="*/ 174101 w 728932"/>
                    <a:gd name="connsiteY6" fmla="*/ 488630 h 872065"/>
                    <a:gd name="connsiteX7" fmla="*/ 174101 w 728932"/>
                    <a:gd name="connsiteY7" fmla="*/ 140965 h 872065"/>
                    <a:gd name="connsiteX8" fmla="*/ 174101 w 728932"/>
                    <a:gd name="connsiteY8" fmla="*/ 347665 h 872065"/>
                    <a:gd name="connsiteX9" fmla="*/ 431276 w 728932"/>
                    <a:gd name="connsiteY9" fmla="*/ 347665 h 872065"/>
                    <a:gd name="connsiteX10" fmla="*/ 431276 w 728932"/>
                    <a:gd name="connsiteY10" fmla="*/ 345754 h 872065"/>
                    <a:gd name="connsiteX11" fmla="*/ 517000 w 728932"/>
                    <a:gd name="connsiteY11" fmla="*/ 243359 h 872065"/>
                    <a:gd name="connsiteX12" fmla="*/ 433656 w 728932"/>
                    <a:gd name="connsiteY12" fmla="*/ 148109 h 872065"/>
                    <a:gd name="connsiteX13" fmla="*/ 174101 w 728932"/>
                    <a:gd name="connsiteY13" fmla="*/ 140965 h 872065"/>
                    <a:gd name="connsiteX14" fmla="*/ 0 w 728932"/>
                    <a:gd name="connsiteY14" fmla="*/ 0 h 872065"/>
                    <a:gd name="connsiteX15" fmla="*/ 127816 w 728932"/>
                    <a:gd name="connsiteY15" fmla="*/ 0 h 872065"/>
                    <a:gd name="connsiteX16" fmla="*/ 174101 w 728932"/>
                    <a:gd name="connsiteY16" fmla="*/ 0 h 872065"/>
                    <a:gd name="connsiteX17" fmla="*/ 447945 w 728932"/>
                    <a:gd name="connsiteY17" fmla="*/ 0 h 872065"/>
                    <a:gd name="connsiteX18" fmla="*/ 447945 w 728932"/>
                    <a:gd name="connsiteY18" fmla="*/ 1732 h 872065"/>
                    <a:gd name="connsiteX19" fmla="*/ 683688 w 728932"/>
                    <a:gd name="connsiteY19" fmla="*/ 179066 h 872065"/>
                    <a:gd name="connsiteX20" fmla="*/ 559863 w 728932"/>
                    <a:gd name="connsiteY20" fmla="*/ 407666 h 872065"/>
                    <a:gd name="connsiteX21" fmla="*/ 728932 w 728932"/>
                    <a:gd name="connsiteY21" fmla="*/ 633885 h 872065"/>
                    <a:gd name="connsiteX22" fmla="*/ 433657 w 728932"/>
                    <a:gd name="connsiteY22" fmla="*/ 872010 h 872065"/>
                    <a:gd name="connsiteX23" fmla="*/ 433776 w 728932"/>
                    <a:gd name="connsiteY23" fmla="*/ 869628 h 872065"/>
                    <a:gd name="connsiteX24" fmla="*/ 174101 w 728932"/>
                    <a:gd name="connsiteY24" fmla="*/ 869628 h 872065"/>
                    <a:gd name="connsiteX25" fmla="*/ 127816 w 728932"/>
                    <a:gd name="connsiteY25" fmla="*/ 869628 h 872065"/>
                    <a:gd name="connsiteX26" fmla="*/ 0 w 728932"/>
                    <a:gd name="connsiteY26" fmla="*/ 869628 h 872065"/>
                    <a:gd name="connsiteX27" fmla="*/ 0 w 728932"/>
                    <a:gd name="connsiteY27" fmla="*/ 0 h 872065"/>
                    <a:gd name="connsiteX0" fmla="*/ 174101 w 728932"/>
                    <a:gd name="connsiteY0" fmla="*/ 488630 h 872065"/>
                    <a:gd name="connsiteX1" fmla="*/ 174101 w 728932"/>
                    <a:gd name="connsiteY1" fmla="*/ 728663 h 872065"/>
                    <a:gd name="connsiteX2" fmla="*/ 442406 w 728932"/>
                    <a:gd name="connsiteY2" fmla="*/ 728663 h 872065"/>
                    <a:gd name="connsiteX3" fmla="*/ 547956 w 728932"/>
                    <a:gd name="connsiteY3" fmla="*/ 612454 h 872065"/>
                    <a:gd name="connsiteX4" fmla="*/ 431276 w 728932"/>
                    <a:gd name="connsiteY4" fmla="*/ 493391 h 872065"/>
                    <a:gd name="connsiteX5" fmla="*/ 174101 w 728932"/>
                    <a:gd name="connsiteY5" fmla="*/ 488630 h 872065"/>
                    <a:gd name="connsiteX6" fmla="*/ 174101 w 728932"/>
                    <a:gd name="connsiteY6" fmla="*/ 140965 h 872065"/>
                    <a:gd name="connsiteX7" fmla="*/ 174101 w 728932"/>
                    <a:gd name="connsiteY7" fmla="*/ 347665 h 872065"/>
                    <a:gd name="connsiteX8" fmla="*/ 431276 w 728932"/>
                    <a:gd name="connsiteY8" fmla="*/ 347665 h 872065"/>
                    <a:gd name="connsiteX9" fmla="*/ 431276 w 728932"/>
                    <a:gd name="connsiteY9" fmla="*/ 345754 h 872065"/>
                    <a:gd name="connsiteX10" fmla="*/ 517000 w 728932"/>
                    <a:gd name="connsiteY10" fmla="*/ 243359 h 872065"/>
                    <a:gd name="connsiteX11" fmla="*/ 433656 w 728932"/>
                    <a:gd name="connsiteY11" fmla="*/ 148109 h 872065"/>
                    <a:gd name="connsiteX12" fmla="*/ 174101 w 728932"/>
                    <a:gd name="connsiteY12" fmla="*/ 140965 h 872065"/>
                    <a:gd name="connsiteX13" fmla="*/ 0 w 728932"/>
                    <a:gd name="connsiteY13" fmla="*/ 0 h 872065"/>
                    <a:gd name="connsiteX14" fmla="*/ 127816 w 728932"/>
                    <a:gd name="connsiteY14" fmla="*/ 0 h 872065"/>
                    <a:gd name="connsiteX15" fmla="*/ 174101 w 728932"/>
                    <a:gd name="connsiteY15" fmla="*/ 0 h 872065"/>
                    <a:gd name="connsiteX16" fmla="*/ 447945 w 728932"/>
                    <a:gd name="connsiteY16" fmla="*/ 0 h 872065"/>
                    <a:gd name="connsiteX17" fmla="*/ 447945 w 728932"/>
                    <a:gd name="connsiteY17" fmla="*/ 1732 h 872065"/>
                    <a:gd name="connsiteX18" fmla="*/ 683688 w 728932"/>
                    <a:gd name="connsiteY18" fmla="*/ 179066 h 872065"/>
                    <a:gd name="connsiteX19" fmla="*/ 559863 w 728932"/>
                    <a:gd name="connsiteY19" fmla="*/ 407666 h 872065"/>
                    <a:gd name="connsiteX20" fmla="*/ 728932 w 728932"/>
                    <a:gd name="connsiteY20" fmla="*/ 633885 h 872065"/>
                    <a:gd name="connsiteX21" fmla="*/ 433657 w 728932"/>
                    <a:gd name="connsiteY21" fmla="*/ 872010 h 872065"/>
                    <a:gd name="connsiteX22" fmla="*/ 433776 w 728932"/>
                    <a:gd name="connsiteY22" fmla="*/ 869628 h 872065"/>
                    <a:gd name="connsiteX23" fmla="*/ 174101 w 728932"/>
                    <a:gd name="connsiteY23" fmla="*/ 869628 h 872065"/>
                    <a:gd name="connsiteX24" fmla="*/ 127816 w 728932"/>
                    <a:gd name="connsiteY24" fmla="*/ 869628 h 872065"/>
                    <a:gd name="connsiteX25" fmla="*/ 0 w 728932"/>
                    <a:gd name="connsiteY25" fmla="*/ 869628 h 872065"/>
                    <a:gd name="connsiteX26" fmla="*/ 0 w 728932"/>
                    <a:gd name="connsiteY26" fmla="*/ 0 h 8720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728932" h="872065">
                      <a:moveTo>
                        <a:pt x="174101" y="488630"/>
                      </a:moveTo>
                      <a:lnTo>
                        <a:pt x="174101" y="728663"/>
                      </a:lnTo>
                      <a:lnTo>
                        <a:pt x="442406" y="728663"/>
                      </a:lnTo>
                      <a:cubicBezTo>
                        <a:pt x="511257" y="715167"/>
                        <a:pt x="549532" y="684907"/>
                        <a:pt x="547956" y="612454"/>
                      </a:cubicBezTo>
                      <a:cubicBezTo>
                        <a:pt x="543194" y="552923"/>
                        <a:pt x="538432" y="510060"/>
                        <a:pt x="431276" y="493391"/>
                      </a:cubicBezTo>
                      <a:lnTo>
                        <a:pt x="174101" y="488630"/>
                      </a:lnTo>
                      <a:close/>
                      <a:moveTo>
                        <a:pt x="174101" y="140965"/>
                      </a:moveTo>
                      <a:lnTo>
                        <a:pt x="174101" y="347665"/>
                      </a:lnTo>
                      <a:lnTo>
                        <a:pt x="431276" y="347665"/>
                      </a:lnTo>
                      <a:lnTo>
                        <a:pt x="431276" y="345754"/>
                      </a:lnTo>
                      <a:cubicBezTo>
                        <a:pt x="474139" y="322735"/>
                        <a:pt x="514619" y="311622"/>
                        <a:pt x="517000" y="243359"/>
                      </a:cubicBezTo>
                      <a:cubicBezTo>
                        <a:pt x="517000" y="202878"/>
                        <a:pt x="502713" y="157634"/>
                        <a:pt x="433656" y="148109"/>
                      </a:cubicBezTo>
                      <a:cubicBezTo>
                        <a:pt x="366981" y="140568"/>
                        <a:pt x="274510" y="141043"/>
                        <a:pt x="174101" y="140965"/>
                      </a:cubicBezTo>
                      <a:close/>
                      <a:moveTo>
                        <a:pt x="0" y="0"/>
                      </a:moveTo>
                      <a:lnTo>
                        <a:pt x="127816" y="0"/>
                      </a:lnTo>
                      <a:lnTo>
                        <a:pt x="174101" y="0"/>
                      </a:lnTo>
                      <a:lnTo>
                        <a:pt x="447945" y="0"/>
                      </a:lnTo>
                      <a:lnTo>
                        <a:pt x="447945" y="1732"/>
                      </a:lnTo>
                      <a:cubicBezTo>
                        <a:pt x="634795" y="8775"/>
                        <a:pt x="679801" y="148746"/>
                        <a:pt x="683688" y="179066"/>
                      </a:cubicBezTo>
                      <a:cubicBezTo>
                        <a:pt x="689245" y="333848"/>
                        <a:pt x="620981" y="374328"/>
                        <a:pt x="559863" y="407666"/>
                      </a:cubicBezTo>
                      <a:cubicBezTo>
                        <a:pt x="663844" y="433066"/>
                        <a:pt x="727345" y="515617"/>
                        <a:pt x="728932" y="633885"/>
                      </a:cubicBezTo>
                      <a:cubicBezTo>
                        <a:pt x="720200" y="800572"/>
                        <a:pt x="594788" y="874392"/>
                        <a:pt x="433657" y="872010"/>
                      </a:cubicBezTo>
                      <a:cubicBezTo>
                        <a:pt x="433697" y="871216"/>
                        <a:pt x="433736" y="870422"/>
                        <a:pt x="433776" y="869628"/>
                      </a:cubicBezTo>
                      <a:lnTo>
                        <a:pt x="174101" y="869628"/>
                      </a:lnTo>
                      <a:lnTo>
                        <a:pt x="127816" y="869628"/>
                      </a:lnTo>
                      <a:lnTo>
                        <a:pt x="0" y="86962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2" name="Group 138">
                <a:extLst>
                  <a:ext uri="{FF2B5EF4-FFF2-40B4-BE49-F238E27FC236}">
                    <a16:creationId xmlns="" xmlns:a16="http://schemas.microsoft.com/office/drawing/2014/main" id="{095E50F1-AB58-492D-BE89-F81EECBA67F6}"/>
                  </a:ext>
                </a:extLst>
              </p:cNvPr>
              <p:cNvGrpSpPr/>
              <p:nvPr/>
            </p:nvGrpSpPr>
            <p:grpSpPr>
              <a:xfrm>
                <a:off x="6690882" y="1037184"/>
                <a:ext cx="720080" cy="720080"/>
                <a:chOff x="6690882" y="1037184"/>
                <a:chExt cx="720080" cy="720080"/>
              </a:xfrm>
            </p:grpSpPr>
            <p:sp>
              <p:nvSpPr>
                <p:cNvPr id="15" name="Rectangle 141">
                  <a:extLst>
                    <a:ext uri="{FF2B5EF4-FFF2-40B4-BE49-F238E27FC236}">
                      <a16:creationId xmlns="" xmlns:a16="http://schemas.microsoft.com/office/drawing/2014/main" id="{55D77472-945B-4CD4-9BFB-6AE39DE21582}"/>
                    </a:ext>
                  </a:extLst>
                </p:cNvPr>
                <p:cNvSpPr/>
                <p:nvPr/>
              </p:nvSpPr>
              <p:spPr>
                <a:xfrm>
                  <a:off x="6690882" y="1037184"/>
                  <a:ext cx="720080" cy="720080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6" name="Block Arc 142">
                  <a:extLst>
                    <a:ext uri="{FF2B5EF4-FFF2-40B4-BE49-F238E27FC236}">
                      <a16:creationId xmlns="" xmlns:a16="http://schemas.microsoft.com/office/drawing/2014/main" id="{EB808376-764A-4682-A66B-5671B0F9A68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42201" y="1156272"/>
                  <a:ext cx="417443" cy="481904"/>
                </a:xfrm>
                <a:prstGeom prst="blockArc">
                  <a:avLst>
                    <a:gd name="adj1" fmla="val 1756726"/>
                    <a:gd name="adj2" fmla="val 19889488"/>
                    <a:gd name="adj3" fmla="val 22774"/>
                  </a:avLst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3" name="Round Same Side Corner Rectangle 51">
                <a:extLst>
                  <a:ext uri="{FF2B5EF4-FFF2-40B4-BE49-F238E27FC236}">
                    <a16:creationId xmlns="" xmlns:a16="http://schemas.microsoft.com/office/drawing/2014/main" id="{121AF52C-F9EC-441C-AD7E-59A6BA65E1AE}"/>
                  </a:ext>
                </a:extLst>
              </p:cNvPr>
              <p:cNvSpPr/>
              <p:nvPr/>
            </p:nvSpPr>
            <p:spPr>
              <a:xfrm rot="5400000">
                <a:off x="6852922" y="1652530"/>
                <a:ext cx="396000" cy="2520000"/>
              </a:xfrm>
              <a:custGeom>
                <a:avLst/>
                <a:gdLst/>
                <a:ahLst/>
                <a:cxnLst/>
                <a:rect l="l" t="t" r="r" b="b"/>
                <a:pathLst>
                  <a:path w="468002" h="2500353">
                    <a:moveTo>
                      <a:pt x="0" y="2500353"/>
                    </a:moveTo>
                    <a:lnTo>
                      <a:pt x="0" y="234001"/>
                    </a:lnTo>
                    <a:cubicBezTo>
                      <a:pt x="0" y="104766"/>
                      <a:pt x="104766" y="0"/>
                      <a:pt x="234001" y="0"/>
                    </a:cubicBezTo>
                    <a:cubicBezTo>
                      <a:pt x="363236" y="0"/>
                      <a:pt x="468002" y="104766"/>
                      <a:pt x="468002" y="234001"/>
                    </a:cubicBezTo>
                    <a:cubicBezTo>
                      <a:pt x="468002" y="989452"/>
                      <a:pt x="468001" y="1744902"/>
                      <a:pt x="468001" y="2500353"/>
                    </a:cubicBezTo>
                    <a:lnTo>
                      <a:pt x="467594" y="2500353"/>
                    </a:lnTo>
                    <a:cubicBezTo>
                      <a:pt x="429063" y="2409421"/>
                      <a:pt x="338980" y="2345641"/>
                      <a:pt x="234000" y="2345641"/>
                    </a:cubicBezTo>
                    <a:cubicBezTo>
                      <a:pt x="129020" y="2345641"/>
                      <a:pt x="38938" y="2409421"/>
                      <a:pt x="406" y="2500353"/>
                    </a:cubicBezTo>
                    <a:close/>
                  </a:path>
                </a:pathLst>
              </a:cu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14" name="Round Same Side Corner Rectangle 51">
                <a:extLst>
                  <a:ext uri="{FF2B5EF4-FFF2-40B4-BE49-F238E27FC236}">
                    <a16:creationId xmlns="" xmlns:a16="http://schemas.microsoft.com/office/drawing/2014/main" id="{DFB0DDBC-A95A-41FD-B573-ED86E7BB3AC9}"/>
                  </a:ext>
                </a:extLst>
              </p:cNvPr>
              <p:cNvSpPr/>
              <p:nvPr/>
            </p:nvSpPr>
            <p:spPr>
              <a:xfrm rot="16200000">
                <a:off x="6852922" y="2167123"/>
                <a:ext cx="396000" cy="2520000"/>
              </a:xfrm>
              <a:custGeom>
                <a:avLst/>
                <a:gdLst/>
                <a:ahLst/>
                <a:cxnLst/>
                <a:rect l="l" t="t" r="r" b="b"/>
                <a:pathLst>
                  <a:path w="468002" h="2500353">
                    <a:moveTo>
                      <a:pt x="0" y="2500353"/>
                    </a:moveTo>
                    <a:lnTo>
                      <a:pt x="0" y="234001"/>
                    </a:lnTo>
                    <a:cubicBezTo>
                      <a:pt x="0" y="104766"/>
                      <a:pt x="104766" y="0"/>
                      <a:pt x="234001" y="0"/>
                    </a:cubicBezTo>
                    <a:cubicBezTo>
                      <a:pt x="363236" y="0"/>
                      <a:pt x="468002" y="104766"/>
                      <a:pt x="468002" y="234001"/>
                    </a:cubicBezTo>
                    <a:cubicBezTo>
                      <a:pt x="468002" y="989452"/>
                      <a:pt x="468001" y="1744902"/>
                      <a:pt x="468001" y="2500353"/>
                    </a:cubicBezTo>
                    <a:lnTo>
                      <a:pt x="467594" y="2500353"/>
                    </a:lnTo>
                    <a:cubicBezTo>
                      <a:pt x="429063" y="2409421"/>
                      <a:pt x="338980" y="2345641"/>
                      <a:pt x="234000" y="2345641"/>
                    </a:cubicBezTo>
                    <a:cubicBezTo>
                      <a:pt x="129020" y="2345641"/>
                      <a:pt x="38938" y="2409421"/>
                      <a:pt x="406" y="2500353"/>
                    </a:cubicBezTo>
                    <a:close/>
                  </a:path>
                </a:pathLst>
              </a:cu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50856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 userDrawn="1"/>
        </p:nvSpPr>
        <p:spPr>
          <a:xfrm>
            <a:off x="899592" y="1303724"/>
            <a:ext cx="2520000" cy="2520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1547944" y="1303724"/>
            <a:ext cx="2520000" cy="252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00610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0" y="25735"/>
            <a:ext cx="9144000" cy="776530"/>
          </a:xfrm>
          <a:prstGeom prst="rect">
            <a:avLst/>
          </a:prstGeom>
        </p:spPr>
        <p:txBody>
          <a:bodyPr anchor="ctr"/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85832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9144000" cy="25717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719064" y="1651418"/>
            <a:ext cx="2411840" cy="179341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18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3365613" y="1651418"/>
            <a:ext cx="2411840" cy="179341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19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6012161" y="1651418"/>
            <a:ext cx="2411840" cy="179341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BA6407BF-D764-4F3C-882C-7AA41FCCEA9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5735"/>
            <a:ext cx="9144000" cy="776530"/>
          </a:xfrm>
          <a:prstGeom prst="rect">
            <a:avLst/>
          </a:prstGeom>
        </p:spPr>
        <p:txBody>
          <a:bodyPr anchor="ctr"/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64569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4182700" y="0"/>
            <a:ext cx="4248472" cy="185167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182700" y="3291830"/>
            <a:ext cx="4248472" cy="185167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4182699" y="1851670"/>
            <a:ext cx="4259041" cy="1454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8036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4388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5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7717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92" r:id="rId7"/>
    <p:sldLayoutId id="2147483696" r:id="rId8"/>
    <p:sldLayoutId id="2147483703" r:id="rId9"/>
    <p:sldLayoutId id="2147483665" r:id="rId10"/>
    <p:sldLayoutId id="2147483672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BB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-1" y="4083918"/>
            <a:ext cx="9143999" cy="432000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Politeknik APP Kemenperin Jakarta</a:t>
            </a:r>
            <a:br>
              <a:rPr lang="id-ID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id-ID" altLang="ko-K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29 September 2018</a:t>
            </a:r>
            <a:endParaRPr lang="en-US" altLang="ko-K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id-ID" altLang="ko-KR" dirty="0" smtClean="0">
                <a:ea typeface="맑은 고딕" pitchFamily="50" charset="-127"/>
              </a:rPr>
              <a:t>MODIFIKASI TEMPLATE SLiMS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65920" cy="156592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24785"/>
            <a:ext cx="1728192" cy="1217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82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3"/>
          <p:cNvSpPr txBox="1">
            <a:spLocks/>
          </p:cNvSpPr>
          <p:nvPr/>
        </p:nvSpPr>
        <p:spPr>
          <a:xfrm>
            <a:off x="319994" y="410264"/>
            <a:ext cx="4217776" cy="1224136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id-ID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Merubah </a:t>
            </a:r>
            <a:r>
              <a:rPr lang="id-ID" altLang="ko-KR" b="1" dirty="0" smtClean="0">
                <a:solidFill>
                  <a:schemeClr val="accent1"/>
                </a:solidFill>
                <a:latin typeface="+mj-lt"/>
                <a:cs typeface="Arial" pitchFamily="34" charset="0"/>
              </a:rPr>
              <a:t>WEBICON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Arial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1440" y="4235252"/>
            <a:ext cx="1376299" cy="96986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9390" y="4499433"/>
            <a:ext cx="432050" cy="429455"/>
          </a:xfrm>
          <a:prstGeom prst="rect">
            <a:avLst/>
          </a:prstGeom>
        </p:spPr>
      </p:pic>
      <p:sp>
        <p:nvSpPr>
          <p:cNvPr id="11" name="Oval 10"/>
          <p:cNvSpPr/>
          <p:nvPr/>
        </p:nvSpPr>
        <p:spPr>
          <a:xfrm>
            <a:off x="4556515" y="2000933"/>
            <a:ext cx="3561301" cy="123774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>
                <a:latin typeface="ChunkFive Print" panose="02000505000000020004" pitchFamily="50" charset="0"/>
              </a:rPr>
              <a:t>Siapkan logo</a:t>
            </a:r>
          </a:p>
          <a:p>
            <a:pPr algn="ctr"/>
            <a:r>
              <a:rPr lang="id-ID" sz="1600" dirty="0" smtClean="0">
                <a:latin typeface="ChunkFive Print" panose="02000505000000020004" pitchFamily="50" charset="0"/>
              </a:rPr>
              <a:t>Untuk webicon</a:t>
            </a:r>
          </a:p>
          <a:p>
            <a:pPr algn="ctr"/>
            <a:r>
              <a:rPr lang="id-ID" sz="1600" dirty="0" smtClean="0">
                <a:latin typeface="ChunkFive Print" panose="02000505000000020004" pitchFamily="50" charset="0"/>
              </a:rPr>
              <a:t>Pastikan typenya .ICO</a:t>
            </a:r>
            <a:endParaRPr lang="id-ID" sz="1600" dirty="0">
              <a:latin typeface="ChunkFive Print" panose="02000505000000020004" pitchFamily="50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3968" y="3518153"/>
            <a:ext cx="44550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Anda bisa merubah type webicon melalui </a:t>
            </a:r>
          </a:p>
          <a:p>
            <a:r>
              <a:rPr lang="id-ID" dirty="0" smtClean="0"/>
              <a:t>Icoconvert.com</a:t>
            </a:r>
            <a:endParaRPr lang="id-ID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5"/>
          <a:srcRect l="12053" t="1" r="42094" b="12201"/>
          <a:stretch/>
        </p:blipFill>
        <p:spPr>
          <a:xfrm>
            <a:off x="290625" y="1601608"/>
            <a:ext cx="3240360" cy="3503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0873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7">
            <a:extLst>
              <a:ext uri="{FF2B5EF4-FFF2-40B4-BE49-F238E27FC236}">
                <a16:creationId xmlns="" xmlns:a16="http://schemas.microsoft.com/office/drawing/2014/main" id="{3EF0D236-2FD3-4CCF-AE6E-97342B284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43891"/>
            <a:ext cx="9144000" cy="776530"/>
          </a:xfrm>
        </p:spPr>
        <p:txBody>
          <a:bodyPr/>
          <a:lstStyle/>
          <a:p>
            <a:r>
              <a:rPr lang="id-ID" altLang="ko-KR" dirty="0" smtClean="0"/>
              <a:t>Lanjut....</a:t>
            </a:r>
            <a:endParaRPr lang="ko-KR" altLang="en-US" dirty="0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1440" y="4299942"/>
            <a:ext cx="1376299" cy="969861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9390" y="4499433"/>
            <a:ext cx="432050" cy="42945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95374" y="1517208"/>
            <a:ext cx="724497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id-ID" dirty="0" smtClean="0"/>
              <a:t>Masukan logo webicon yang sudah dipilih ke </a:t>
            </a:r>
            <a:r>
              <a:rPr lang="id-ID" dirty="0"/>
              <a:t>dalam folder </a:t>
            </a:r>
            <a:r>
              <a:rPr lang="id-ID" dirty="0" smtClean="0"/>
              <a:t>akasia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d-ID" dirty="0" smtClean="0"/>
              <a:t>Rename sama </a:t>
            </a:r>
            <a:r>
              <a:rPr lang="id-ID" dirty="0"/>
              <a:t>dengan </a:t>
            </a:r>
            <a:r>
              <a:rPr lang="id-ID" dirty="0" smtClean="0"/>
              <a:t>webicon </a:t>
            </a:r>
            <a:r>
              <a:rPr lang="id-ID" dirty="0"/>
              <a:t>yang sudah </a:t>
            </a:r>
            <a:r>
              <a:rPr lang="id-ID" dirty="0" smtClean="0"/>
              <a:t>ada ( jangan lupa me-</a:t>
            </a:r>
            <a:r>
              <a:rPr lang="id-ID" i="1" dirty="0" smtClean="0"/>
              <a:t>rename</a:t>
            </a:r>
            <a:r>
              <a:rPr lang="id-ID" dirty="0" smtClean="0"/>
              <a:t> webicon yang sudah ada terlebih dahulu, mis. Webicon menjadi web atau lainnya)</a:t>
            </a:r>
            <a:endParaRPr lang="id-ID" dirty="0"/>
          </a:p>
          <a:p>
            <a:pPr>
              <a:buFont typeface="Courier New" panose="02070309020205020404" pitchFamily="49" charset="0"/>
              <a:buChar char="o"/>
            </a:pPr>
            <a:r>
              <a:rPr lang="id-ID" dirty="0"/>
              <a:t>Kembali ke </a:t>
            </a:r>
            <a:r>
              <a:rPr lang="id-ID" dirty="0" smtClean="0"/>
              <a:t>tampilan opac SLiMS </a:t>
            </a:r>
            <a:r>
              <a:rPr lang="id-ID" dirty="0"/>
              <a:t>dan </a:t>
            </a:r>
            <a:r>
              <a:rPr lang="id-ID" dirty="0" smtClean="0"/>
              <a:t>refresh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d-ID" dirty="0" smtClean="0"/>
              <a:t>Anda bisa melihat hasilnya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305417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3"/>
          <p:cNvSpPr txBox="1">
            <a:spLocks/>
          </p:cNvSpPr>
          <p:nvPr/>
        </p:nvSpPr>
        <p:spPr>
          <a:xfrm>
            <a:off x="899592" y="483518"/>
            <a:ext cx="7776864" cy="576064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d-ID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Bagaimana jika tidak berhasil ketika sudah di-</a:t>
            </a:r>
            <a:r>
              <a:rPr lang="id-ID" altLang="ko-KR" sz="36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refresh</a:t>
            </a:r>
            <a:r>
              <a:rPr lang="id-ID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 ?</a:t>
            </a:r>
            <a:endParaRPr lang="ko-KR" alt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779912" y="1419622"/>
            <a:ext cx="396044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Cara 1 : </a:t>
            </a:r>
            <a:r>
              <a:rPr lang="id-ID" i="1" dirty="0" smtClean="0"/>
              <a:t>refresh tampilan opak</a:t>
            </a:r>
            <a:endParaRPr lang="id-ID" i="1" dirty="0"/>
          </a:p>
        </p:txBody>
      </p:sp>
      <p:sp>
        <p:nvSpPr>
          <p:cNvPr id="7" name="Rectangle 6"/>
          <p:cNvSpPr/>
          <p:nvPr/>
        </p:nvSpPr>
        <p:spPr>
          <a:xfrm>
            <a:off x="3779912" y="2026171"/>
            <a:ext cx="396044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Cara 2 : </a:t>
            </a:r>
            <a:r>
              <a:rPr lang="id-ID" i="1" dirty="0" smtClean="0"/>
              <a:t>clear Chace </a:t>
            </a:r>
            <a:r>
              <a:rPr lang="id-ID" dirty="0" smtClean="0"/>
              <a:t>dalam</a:t>
            </a:r>
            <a:r>
              <a:rPr lang="id-ID" i="1" dirty="0" smtClean="0"/>
              <a:t> browser </a:t>
            </a:r>
            <a:r>
              <a:rPr lang="id-ID" dirty="0" smtClean="0"/>
              <a:t>yang anda gunakan</a:t>
            </a:r>
            <a:endParaRPr lang="id-ID" dirty="0"/>
          </a:p>
        </p:txBody>
      </p:sp>
      <p:sp>
        <p:nvSpPr>
          <p:cNvPr id="10" name="Rectangle 9"/>
          <p:cNvSpPr/>
          <p:nvPr/>
        </p:nvSpPr>
        <p:spPr>
          <a:xfrm>
            <a:off x="3780284" y="2632720"/>
            <a:ext cx="396006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Cara 3 : </a:t>
            </a:r>
            <a:r>
              <a:rPr lang="id-ID" i="1" dirty="0" smtClean="0"/>
              <a:t>masukan struktur folder pada browser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779912" y="3239269"/>
            <a:ext cx="3960440" cy="8100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i="1" dirty="0" smtClean="0"/>
              <a:t>contoh</a:t>
            </a:r>
          </a:p>
          <a:p>
            <a:pPr algn="ctr"/>
            <a:r>
              <a:rPr lang="id-ID" sz="1200" i="1" dirty="0" smtClean="0"/>
              <a:t>Localhost/akasia/template/default/img/1.jpg</a:t>
            </a:r>
            <a:endParaRPr lang="id-ID" sz="1200" dirty="0"/>
          </a:p>
        </p:txBody>
      </p:sp>
      <p:sp>
        <p:nvSpPr>
          <p:cNvPr id="13" name="Rectangle 12"/>
          <p:cNvSpPr/>
          <p:nvPr/>
        </p:nvSpPr>
        <p:spPr>
          <a:xfrm>
            <a:off x="3779912" y="4097710"/>
            <a:ext cx="3960440" cy="8503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00" dirty="0" smtClean="0"/>
              <a:t>Cara terakhir : </a:t>
            </a:r>
            <a:r>
              <a:rPr lang="id-ID" sz="1600" i="1" dirty="0" smtClean="0"/>
              <a:t>restart komputer anda</a:t>
            </a:r>
          </a:p>
          <a:p>
            <a:pPr algn="ctr"/>
            <a:r>
              <a:rPr lang="id-ID" sz="1600" i="1" dirty="0" smtClean="0"/>
              <a:t>Kemudian masuk ulang ke dalam SLiMS</a:t>
            </a:r>
          </a:p>
        </p:txBody>
      </p:sp>
    </p:spTree>
    <p:extLst>
      <p:ext uri="{BB962C8B-B14F-4D97-AF65-F5344CB8AC3E}">
        <p14:creationId xmlns:p14="http://schemas.microsoft.com/office/powerpoint/2010/main" val="230539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7461440" y="1533236"/>
            <a:ext cx="576064" cy="576064"/>
          </a:xfrm>
          <a:prstGeom prst="ellips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776530"/>
          </a:xfrm>
          <a:prstGeom prst="rect">
            <a:avLst/>
          </a:prstGeom>
        </p:spPr>
        <p:txBody>
          <a:bodyPr/>
          <a:lstStyle/>
          <a:p>
            <a:r>
              <a:rPr lang="id-ID" altLang="ko-KR" dirty="0" smtClean="0">
                <a:solidFill>
                  <a:srgbClr val="1CBBB4"/>
                </a:solidFill>
              </a:rPr>
              <a:t>Merubah dengan template pada </a:t>
            </a:r>
            <a:r>
              <a:rPr lang="id-ID" altLang="ko-KR" dirty="0" smtClean="0">
                <a:solidFill>
                  <a:schemeClr val="tx1"/>
                </a:solidFill>
              </a:rPr>
              <a:t>GoSLiMS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520334" y="1533236"/>
            <a:ext cx="576064" cy="576064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Oval 6"/>
          <p:cNvSpPr/>
          <p:nvPr/>
        </p:nvSpPr>
        <p:spPr>
          <a:xfrm>
            <a:off x="5520334" y="2964285"/>
            <a:ext cx="576064" cy="576064"/>
          </a:xfrm>
          <a:prstGeom prst="ellips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Oval 7"/>
          <p:cNvSpPr/>
          <p:nvPr/>
        </p:nvSpPr>
        <p:spPr>
          <a:xfrm>
            <a:off x="7461440" y="2964285"/>
            <a:ext cx="576064" cy="576064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9" name="Group 8"/>
          <p:cNvGrpSpPr/>
          <p:nvPr/>
        </p:nvGrpSpPr>
        <p:grpSpPr>
          <a:xfrm>
            <a:off x="4944830" y="2197468"/>
            <a:ext cx="1715402" cy="678649"/>
            <a:chOff x="3233964" y="1954419"/>
            <a:chExt cx="1400520" cy="678649"/>
          </a:xfrm>
        </p:grpSpPr>
        <p:sp>
          <p:nvSpPr>
            <p:cNvPr id="10" name="TextBox 9"/>
            <p:cNvSpPr txBox="1"/>
            <p:nvPr/>
          </p:nvSpPr>
          <p:spPr>
            <a:xfrm>
              <a:off x="3233965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altLang="ko-KR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Template OPAC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233964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Download salah satu template yang ada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4944829" y="3628516"/>
            <a:ext cx="17154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Pindahkan ke folder template pada psenayan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91773" y="2197468"/>
            <a:ext cx="17154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Extrak Template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6891770" y="3628516"/>
            <a:ext cx="1715401" cy="493983"/>
            <a:chOff x="3233964" y="1954419"/>
            <a:chExt cx="1400519" cy="493983"/>
          </a:xfrm>
        </p:grpSpPr>
        <p:sp>
          <p:nvSpPr>
            <p:cNvPr id="19" name="TextBox 18"/>
            <p:cNvSpPr txBox="1"/>
            <p:nvPr/>
          </p:nvSpPr>
          <p:spPr>
            <a:xfrm>
              <a:off x="3233964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altLang="ko-KR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Web SLiMS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233964" y="2171403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Konfigurasi &gt; tema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1" name="Rounded Rectangle 27"/>
          <p:cNvSpPr/>
          <p:nvPr/>
        </p:nvSpPr>
        <p:spPr>
          <a:xfrm>
            <a:off x="5645866" y="1697240"/>
            <a:ext cx="333877" cy="256462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2" name="Rounded Rectangle 7"/>
          <p:cNvSpPr/>
          <p:nvPr/>
        </p:nvSpPr>
        <p:spPr>
          <a:xfrm>
            <a:off x="7597727" y="3102426"/>
            <a:ext cx="314977" cy="271821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3" name="Rectangle 16"/>
          <p:cNvSpPr/>
          <p:nvPr/>
        </p:nvSpPr>
        <p:spPr>
          <a:xfrm rot="2700000">
            <a:off x="5680747" y="3029023"/>
            <a:ext cx="246466" cy="441868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Rectangle 9"/>
          <p:cNvSpPr/>
          <p:nvPr/>
        </p:nvSpPr>
        <p:spPr>
          <a:xfrm>
            <a:off x="7590446" y="1667099"/>
            <a:ext cx="324177" cy="303458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827584" y="2733094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b="1" dirty="0" smtClean="0">
                <a:solidFill>
                  <a:schemeClr val="bg1">
                    <a:lumMod val="95000"/>
                  </a:schemeClr>
                </a:solidFill>
              </a:rPr>
              <a:t>https://slims.web.id/goslims/</a:t>
            </a:r>
            <a:endParaRPr lang="id-ID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1440" y="4443958"/>
            <a:ext cx="1376299" cy="96986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0" y="4662575"/>
            <a:ext cx="432050" cy="429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97636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/>
            <a:r>
              <a:rPr lang="id-ID" altLang="ko-KR" b="1" dirty="0" smtClean="0"/>
              <a:t>See you the next SINAU SLiMS Jakarta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419217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53"/>
          <p:cNvSpPr>
            <a:spLocks noGrp="1"/>
          </p:cNvSpPr>
          <p:nvPr>
            <p:ph type="title" idx="4294967295"/>
          </p:nvPr>
        </p:nvSpPr>
        <p:spPr>
          <a:xfrm>
            <a:off x="1763713" y="123825"/>
            <a:ext cx="7380287" cy="776288"/>
          </a:xfrm>
          <a:prstGeom prst="rect">
            <a:avLst/>
          </a:prstGeo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Agenda Layout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6" name="AutoShape 92"/>
          <p:cNvSpPr>
            <a:spLocks noChangeArrowheads="1"/>
          </p:cNvSpPr>
          <p:nvPr/>
        </p:nvSpPr>
        <p:spPr bwMode="auto">
          <a:xfrm flipH="1">
            <a:off x="2209207" y="1249624"/>
            <a:ext cx="758752" cy="601257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  <a:headEnd/>
            <a:tailEnd/>
          </a:ln>
          <a:effectLst>
            <a:outerShdw blurRad="25400" dist="1905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800" dirty="0" smtClean="0">
                <a:solidFill>
                  <a:schemeClr val="tx1"/>
                </a:solidFill>
              </a:rPr>
              <a:t>A</a:t>
            </a:r>
            <a:endParaRPr kumimoji="0" lang="ko-KR" altLang="en-US" sz="2800" dirty="0">
              <a:solidFill>
                <a:schemeClr val="tx1"/>
              </a:solidFill>
            </a:endParaRPr>
          </a:p>
        </p:txBody>
      </p:sp>
      <p:sp>
        <p:nvSpPr>
          <p:cNvPr id="57" name="AutoShape 92"/>
          <p:cNvSpPr>
            <a:spLocks noChangeArrowheads="1"/>
          </p:cNvSpPr>
          <p:nvPr/>
        </p:nvSpPr>
        <p:spPr bwMode="auto">
          <a:xfrm flipH="1">
            <a:off x="2209207" y="2833304"/>
            <a:ext cx="758752" cy="601257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prstDash val="solid"/>
            <a:headEnd/>
            <a:tailEnd/>
          </a:ln>
          <a:effectLst>
            <a:outerShdw blurRad="25400" dist="1905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800" dirty="0">
                <a:solidFill>
                  <a:schemeClr val="tx1"/>
                </a:solidFill>
              </a:rPr>
              <a:t>B</a:t>
            </a:r>
            <a:endParaRPr kumimoji="0" lang="ko-KR" altLang="en-US" sz="2800" dirty="0">
              <a:solidFill>
                <a:schemeClr val="tx1"/>
              </a:solidFill>
            </a:endParaRPr>
          </a:p>
        </p:txBody>
      </p:sp>
      <p:sp>
        <p:nvSpPr>
          <p:cNvPr id="61" name="AutoShape 92"/>
          <p:cNvSpPr>
            <a:spLocks noChangeArrowheads="1"/>
          </p:cNvSpPr>
          <p:nvPr/>
        </p:nvSpPr>
        <p:spPr bwMode="auto">
          <a:xfrm flipH="1">
            <a:off x="3145306" y="1155702"/>
            <a:ext cx="5278694" cy="1488056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  <a:prstDash val="solid"/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2" name="AutoShape 92"/>
          <p:cNvSpPr>
            <a:spLocks noChangeArrowheads="1"/>
          </p:cNvSpPr>
          <p:nvPr/>
        </p:nvSpPr>
        <p:spPr bwMode="auto">
          <a:xfrm flipH="1">
            <a:off x="3145306" y="2790730"/>
            <a:ext cx="5278694" cy="1797243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prstDash val="solid"/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3145307" y="1253258"/>
            <a:ext cx="5278693" cy="1449734"/>
            <a:chOff x="2145514" y="1781114"/>
            <a:chExt cx="5083571" cy="1449734"/>
          </a:xfrm>
        </p:grpSpPr>
        <p:sp>
          <p:nvSpPr>
            <p:cNvPr id="67" name="TextBox 10"/>
            <p:cNvSpPr txBox="1"/>
            <p:nvPr/>
          </p:nvSpPr>
          <p:spPr bwMode="auto">
            <a:xfrm>
              <a:off x="2299400" y="1781114"/>
              <a:ext cx="4576856" cy="584775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d-ID" altLang="ko-KR" sz="3200" b="1" dirty="0" smtClean="0">
                  <a:latin typeface="Adobe Fan Heiti Std B" pitchFamily="34" charset="-128"/>
                  <a:ea typeface="Adobe Fan Heiti Std B" pitchFamily="34" charset="-128"/>
                  <a:cs typeface="Arial" pitchFamily="34" charset="0"/>
                </a:rPr>
                <a:t>Siti Rofiqoh</a:t>
              </a:r>
              <a:endParaRPr lang="ko-KR" altLang="en-US" sz="3200" b="1" dirty="0">
                <a:latin typeface="Adobe Fan Heiti Std B" pitchFamily="34" charset="-128"/>
                <a:cs typeface="Arial" pitchFamily="34" charset="0"/>
              </a:endParaRPr>
            </a:p>
          </p:txBody>
        </p:sp>
        <p:sp>
          <p:nvSpPr>
            <p:cNvPr id="68" name="TextBox 12"/>
            <p:cNvSpPr txBox="1"/>
            <p:nvPr/>
          </p:nvSpPr>
          <p:spPr bwMode="auto">
            <a:xfrm>
              <a:off x="2145514" y="2307518"/>
              <a:ext cx="5083571" cy="92333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342900" indent="-342900">
                <a:buFont typeface="+mj-lt"/>
                <a:buAutoNum type="arabicPeriod"/>
                <a:defRPr/>
              </a:pPr>
              <a:r>
                <a:rPr lang="id-ID" altLang="ko-KR" dirty="0" smtClean="0">
                  <a:solidFill>
                    <a:schemeClr val="bg1"/>
                  </a:solidFill>
                  <a:cs typeface="Arial" pitchFamily="34" charset="0"/>
                </a:rPr>
                <a:t>Modifikasi template melalui konfigurasi SLiMS</a:t>
              </a:r>
            </a:p>
            <a:p>
              <a:pPr marL="342900" indent="-342900">
                <a:buFont typeface="+mj-lt"/>
                <a:buAutoNum type="arabicPeriod"/>
                <a:defRPr/>
              </a:pPr>
              <a:r>
                <a:rPr lang="id-ID" altLang="ko-KR" dirty="0" smtClean="0">
                  <a:solidFill>
                    <a:schemeClr val="bg1"/>
                  </a:solidFill>
                  <a:cs typeface="Arial" pitchFamily="34" charset="0"/>
                </a:rPr>
                <a:t>Merubah gambar pada beranda SLiMS melalui direktori</a:t>
              </a:r>
              <a:endParaRPr lang="ko-KR" altLang="en-US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3301650" y="2888287"/>
            <a:ext cx="4755976" cy="1470889"/>
            <a:chOff x="2296079" y="1781114"/>
            <a:chExt cx="4580177" cy="1470889"/>
          </a:xfrm>
        </p:grpSpPr>
        <p:sp>
          <p:nvSpPr>
            <p:cNvPr id="70" name="TextBox 10"/>
            <p:cNvSpPr txBox="1"/>
            <p:nvPr/>
          </p:nvSpPr>
          <p:spPr bwMode="auto">
            <a:xfrm>
              <a:off x="2299400" y="1781114"/>
              <a:ext cx="4576856" cy="584775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d-ID" altLang="ko-KR" sz="3200" b="1" dirty="0" smtClean="0">
                  <a:cs typeface="Arial" pitchFamily="34" charset="0"/>
                </a:rPr>
                <a:t>Andri Octaviastuti</a:t>
              </a:r>
              <a:endParaRPr lang="ko-KR" altLang="en-US" sz="3200" b="1" dirty="0">
                <a:cs typeface="Arial" pitchFamily="34" charset="0"/>
              </a:endParaRPr>
            </a:p>
          </p:txBody>
        </p:sp>
        <p:sp>
          <p:nvSpPr>
            <p:cNvPr id="71" name="TextBox 12"/>
            <p:cNvSpPr txBox="1"/>
            <p:nvPr/>
          </p:nvSpPr>
          <p:spPr bwMode="auto">
            <a:xfrm>
              <a:off x="2296079" y="2328673"/>
              <a:ext cx="4576856" cy="92333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342900" indent="-342900">
                <a:buFont typeface="+mj-lt"/>
                <a:buAutoNum type="arabicPeriod"/>
                <a:defRPr/>
              </a:pPr>
              <a:r>
                <a:rPr lang="id-ID" altLang="ko-KR" dirty="0" smtClean="0">
                  <a:solidFill>
                    <a:schemeClr val="bg1"/>
                  </a:solidFill>
                  <a:cs typeface="Arial" pitchFamily="34" charset="0"/>
                </a:rPr>
                <a:t>Merubah logo SLiMS</a:t>
              </a:r>
            </a:p>
            <a:p>
              <a:pPr marL="342900" indent="-342900">
                <a:buFont typeface="+mj-lt"/>
                <a:buAutoNum type="arabicPeriod"/>
                <a:defRPr/>
              </a:pPr>
              <a:r>
                <a:rPr lang="id-ID" altLang="ko-KR" dirty="0" smtClean="0">
                  <a:solidFill>
                    <a:schemeClr val="bg1"/>
                  </a:solidFill>
                  <a:cs typeface="Arial" pitchFamily="34" charset="0"/>
                </a:rPr>
                <a:t>Merubah web icon</a:t>
              </a:r>
            </a:p>
            <a:p>
              <a:pPr marL="342900" indent="-342900">
                <a:buFont typeface="+mj-lt"/>
                <a:buAutoNum type="arabicPeriod"/>
                <a:defRPr/>
              </a:pPr>
              <a:r>
                <a:rPr lang="id-ID" altLang="ko-KR" dirty="0" smtClean="0">
                  <a:solidFill>
                    <a:schemeClr val="bg1"/>
                  </a:solidFill>
                  <a:cs typeface="Arial" pitchFamily="34" charset="0"/>
                </a:rPr>
                <a:t>Merubah template dari GoSLiMS</a:t>
              </a:r>
              <a:endParaRPr lang="ko-KR" altLang="en-US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1440" y="4443958"/>
            <a:ext cx="1376299" cy="96986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0" y="4662575"/>
            <a:ext cx="432050" cy="429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785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altLang="ko-KR" dirty="0" smtClean="0"/>
              <a:t>Siti Rofiqoh</a:t>
            </a:r>
            <a:endParaRPr lang="ko-KR" alt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1440" y="4443958"/>
            <a:ext cx="1376299" cy="96986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0" y="4662575"/>
            <a:ext cx="432050" cy="429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30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8" y="155955"/>
            <a:ext cx="9144000" cy="776530"/>
          </a:xfrm>
          <a:prstGeom prst="rect">
            <a:avLst/>
          </a:prstGeom>
        </p:spPr>
        <p:txBody>
          <a:bodyPr/>
          <a:lstStyle/>
          <a:p>
            <a:r>
              <a:rPr lang="id-ID" altLang="ko-KR" dirty="0" smtClean="0"/>
              <a:t>Modifikasi</a:t>
            </a:r>
            <a:r>
              <a:rPr lang="en-US" altLang="ko-KR" dirty="0" smtClean="0"/>
              <a:t> </a:t>
            </a:r>
            <a:r>
              <a:rPr lang="id-ID" altLang="ko-KR" dirty="0" smtClean="0">
                <a:solidFill>
                  <a:schemeClr val="accent1"/>
                </a:solidFill>
              </a:rPr>
              <a:t>Template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236295" y="1852074"/>
            <a:ext cx="530324" cy="457663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" name="Rectangle 16"/>
          <p:cNvSpPr/>
          <p:nvPr/>
        </p:nvSpPr>
        <p:spPr>
          <a:xfrm rot="2700000">
            <a:off x="3386965" y="1737702"/>
            <a:ext cx="414973" cy="743970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Rectangle 9"/>
          <p:cNvSpPr/>
          <p:nvPr/>
        </p:nvSpPr>
        <p:spPr>
          <a:xfrm>
            <a:off x="5227488" y="1842733"/>
            <a:ext cx="545814" cy="510930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2" name="Group 11"/>
          <p:cNvGrpSpPr/>
          <p:nvPr/>
        </p:nvGrpSpPr>
        <p:grpSpPr>
          <a:xfrm>
            <a:off x="755576" y="2624013"/>
            <a:ext cx="1767568" cy="822285"/>
            <a:chOff x="2113657" y="4322803"/>
            <a:chExt cx="2120136" cy="822285"/>
          </a:xfrm>
        </p:grpSpPr>
        <p:sp>
          <p:nvSpPr>
            <p:cNvPr id="13" name="TextBox 12"/>
            <p:cNvSpPr txBox="1"/>
            <p:nvPr/>
          </p:nvSpPr>
          <p:spPr>
            <a:xfrm>
              <a:off x="2113657" y="4560313"/>
              <a:ext cx="212013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altLang="ko-KR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Log In sebagai ADMIN</a:t>
              </a:r>
              <a:r>
                <a:rPr lang="en-US" altLang="ko-KR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    </a:t>
              </a:r>
              <a:endPara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113659" y="4322803"/>
              <a:ext cx="212013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altLang="ko-KR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Buka SLiMS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710668" y="2692245"/>
            <a:ext cx="1767568" cy="861774"/>
            <a:chOff x="2113657" y="4283314"/>
            <a:chExt cx="2120135" cy="861774"/>
          </a:xfrm>
        </p:grpSpPr>
        <p:sp>
          <p:nvSpPr>
            <p:cNvPr id="16" name="TextBox 15"/>
            <p:cNvSpPr txBox="1"/>
            <p:nvPr/>
          </p:nvSpPr>
          <p:spPr>
            <a:xfrm>
              <a:off x="2113657" y="4560313"/>
              <a:ext cx="212013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altLang="ko-KR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Kemudian Tema/theme</a:t>
              </a:r>
              <a:endPara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113658" y="4283314"/>
              <a:ext cx="212013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altLang="ko-KR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Pilih menu sistem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4665760" y="2676856"/>
            <a:ext cx="176756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Pilih tema yang </a:t>
            </a:r>
            <a:r>
              <a:rPr lang="id-ID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tersedia kemudian aktifkan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6651523" y="2692244"/>
            <a:ext cx="1767568" cy="553998"/>
            <a:chOff x="2113657" y="4283314"/>
            <a:chExt cx="2120135" cy="553998"/>
          </a:xfrm>
        </p:grpSpPr>
        <p:sp>
          <p:nvSpPr>
            <p:cNvPr id="22" name="TextBox 21"/>
            <p:cNvSpPr txBox="1"/>
            <p:nvPr/>
          </p:nvSpPr>
          <p:spPr>
            <a:xfrm>
              <a:off x="2113657" y="4560313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Localhost/akasia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altLang="ko-KR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Lihat hasilnya di 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4" name="Text Placeholder 4"/>
          <p:cNvSpPr txBox="1">
            <a:spLocks/>
          </p:cNvSpPr>
          <p:nvPr/>
        </p:nvSpPr>
        <p:spPr>
          <a:xfrm>
            <a:off x="356" y="796209"/>
            <a:ext cx="9144000" cy="26347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d-ID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Melalui konfigurasi SLiMS</a:t>
            </a:r>
            <a:endParaRPr lang="ko-KR" altLang="en-US" sz="2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6" name="Rectangle 18">
            <a:extLst>
              <a:ext uri="{FF2B5EF4-FFF2-40B4-BE49-F238E27FC236}">
                <a16:creationId xmlns="" xmlns:a16="http://schemas.microsoft.com/office/drawing/2014/main" id="{D8BFBE69-EC90-491A-A905-789398F4B3A8}"/>
              </a:ext>
            </a:extLst>
          </p:cNvPr>
          <p:cNvSpPr/>
          <p:nvPr/>
        </p:nvSpPr>
        <p:spPr>
          <a:xfrm>
            <a:off x="1043607" y="1611872"/>
            <a:ext cx="1224200" cy="972652"/>
          </a:xfrm>
          <a:custGeom>
            <a:avLst/>
            <a:gdLst/>
            <a:ahLst/>
            <a:cxnLst/>
            <a:rect l="l" t="t" r="r" b="b"/>
            <a:pathLst>
              <a:path w="3240000" h="2574247">
                <a:moveTo>
                  <a:pt x="2393400" y="1814089"/>
                </a:moveTo>
                <a:cubicBezTo>
                  <a:pt x="2363577" y="1814089"/>
                  <a:pt x="2339400" y="1838266"/>
                  <a:pt x="2339400" y="1868089"/>
                </a:cubicBezTo>
                <a:cubicBezTo>
                  <a:pt x="2339400" y="1897912"/>
                  <a:pt x="2363577" y="1922089"/>
                  <a:pt x="2393400" y="1922089"/>
                </a:cubicBezTo>
                <a:lnTo>
                  <a:pt x="2573400" y="1922089"/>
                </a:lnTo>
                <a:cubicBezTo>
                  <a:pt x="2603223" y="1922089"/>
                  <a:pt x="2627400" y="1897912"/>
                  <a:pt x="2627400" y="1868089"/>
                </a:cubicBezTo>
                <a:cubicBezTo>
                  <a:pt x="2627400" y="1838266"/>
                  <a:pt x="2603223" y="1814089"/>
                  <a:pt x="2573400" y="1814089"/>
                </a:cubicBezTo>
                <a:close/>
                <a:moveTo>
                  <a:pt x="173344" y="1814089"/>
                </a:moveTo>
                <a:cubicBezTo>
                  <a:pt x="143521" y="1814089"/>
                  <a:pt x="119344" y="1838266"/>
                  <a:pt x="119344" y="1868089"/>
                </a:cubicBezTo>
                <a:cubicBezTo>
                  <a:pt x="119344" y="1897912"/>
                  <a:pt x="143521" y="1922089"/>
                  <a:pt x="173344" y="1922089"/>
                </a:cubicBezTo>
                <a:lnTo>
                  <a:pt x="353344" y="1922089"/>
                </a:lnTo>
                <a:cubicBezTo>
                  <a:pt x="383167" y="1922089"/>
                  <a:pt x="407344" y="1897912"/>
                  <a:pt x="407344" y="1868089"/>
                </a:cubicBezTo>
                <a:cubicBezTo>
                  <a:pt x="407344" y="1838266"/>
                  <a:pt x="383167" y="1814089"/>
                  <a:pt x="353344" y="1814089"/>
                </a:cubicBezTo>
                <a:close/>
                <a:moveTo>
                  <a:pt x="2933496" y="1796081"/>
                </a:moveTo>
                <a:cubicBezTo>
                  <a:pt x="2893727" y="1796081"/>
                  <a:pt x="2861488" y="1828320"/>
                  <a:pt x="2861488" y="1868089"/>
                </a:cubicBezTo>
                <a:cubicBezTo>
                  <a:pt x="2861488" y="1907858"/>
                  <a:pt x="2893727" y="1940097"/>
                  <a:pt x="2933496" y="1940097"/>
                </a:cubicBezTo>
                <a:cubicBezTo>
                  <a:pt x="2973265" y="1940097"/>
                  <a:pt x="3005504" y="1907858"/>
                  <a:pt x="3005504" y="1868089"/>
                </a:cubicBezTo>
                <a:cubicBezTo>
                  <a:pt x="3005504" y="1828320"/>
                  <a:pt x="2973265" y="1796081"/>
                  <a:pt x="2933496" y="1796081"/>
                </a:cubicBezTo>
                <a:close/>
                <a:moveTo>
                  <a:pt x="119344" y="122856"/>
                </a:moveTo>
                <a:lnTo>
                  <a:pt x="119344" y="1728192"/>
                </a:lnTo>
                <a:lnTo>
                  <a:pt x="3120656" y="1728192"/>
                </a:lnTo>
                <a:lnTo>
                  <a:pt x="3120656" y="122856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2016224"/>
                </a:lnTo>
                <a:lnTo>
                  <a:pt x="1812079" y="2016224"/>
                </a:lnTo>
                <a:lnTo>
                  <a:pt x="1857107" y="2320159"/>
                </a:lnTo>
                <a:lnTo>
                  <a:pt x="2357140" y="2320159"/>
                </a:lnTo>
                <a:cubicBezTo>
                  <a:pt x="2427304" y="2320159"/>
                  <a:pt x="2484184" y="2377039"/>
                  <a:pt x="2484184" y="2447203"/>
                </a:cubicBezTo>
                <a:lnTo>
                  <a:pt x="2484184" y="2574247"/>
                </a:lnTo>
                <a:lnTo>
                  <a:pt x="755992" y="2574247"/>
                </a:lnTo>
                <a:lnTo>
                  <a:pt x="755992" y="2447203"/>
                </a:lnTo>
                <a:cubicBezTo>
                  <a:pt x="755992" y="2377039"/>
                  <a:pt x="812872" y="2320159"/>
                  <a:pt x="883036" y="2320159"/>
                </a:cubicBezTo>
                <a:lnTo>
                  <a:pt x="1382894" y="2320159"/>
                </a:lnTo>
                <a:lnTo>
                  <a:pt x="1427922" y="2016224"/>
                </a:lnTo>
                <a:lnTo>
                  <a:pt x="0" y="2016224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1223538" y="1621906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SLiMS</a:t>
            </a:r>
            <a:endParaRPr lang="id-ID" dirty="0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293983"/>
            <a:ext cx="1376299" cy="969861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0" y="4510436"/>
            <a:ext cx="432050" cy="42945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33557" y="4032418"/>
            <a:ext cx="6417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200" dirty="0" smtClean="0"/>
              <a:t>Note : anda juga bisa meng-Customize tampilan sesuai dengan yang anda mau</a:t>
            </a:r>
          </a:p>
          <a:p>
            <a:r>
              <a:rPr lang="id-ID" sz="1200" dirty="0" smtClean="0"/>
              <a:t>Seperti warna, background berupa image/video, dan juga gradient</a:t>
            </a:r>
            <a:endParaRPr lang="id-ID" sz="1200" dirty="0"/>
          </a:p>
        </p:txBody>
      </p:sp>
    </p:spTree>
    <p:extLst>
      <p:ext uri="{BB962C8B-B14F-4D97-AF65-F5344CB8AC3E}">
        <p14:creationId xmlns:p14="http://schemas.microsoft.com/office/powerpoint/2010/main" val="7689718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7">
            <a:extLst>
              <a:ext uri="{FF2B5EF4-FFF2-40B4-BE49-F238E27FC236}">
                <a16:creationId xmlns="" xmlns:a16="http://schemas.microsoft.com/office/drawing/2014/main" id="{3EF0D236-2FD3-4CCF-AE6E-97342B284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75328"/>
            <a:ext cx="9144000" cy="776530"/>
          </a:xfrm>
        </p:spPr>
        <p:txBody>
          <a:bodyPr/>
          <a:lstStyle/>
          <a:p>
            <a:r>
              <a:rPr lang="id-ID" altLang="ko-KR" dirty="0" smtClean="0"/>
              <a:t>Merubah</a:t>
            </a:r>
            <a:r>
              <a:rPr lang="en-US" altLang="ko-KR" dirty="0" smtClean="0"/>
              <a:t> </a:t>
            </a:r>
            <a:r>
              <a:rPr lang="id-ID" altLang="ko-KR" dirty="0" smtClean="0">
                <a:solidFill>
                  <a:schemeClr val="accent1"/>
                </a:solidFill>
              </a:rPr>
              <a:t>gambar</a:t>
            </a:r>
            <a:r>
              <a:rPr lang="en-US" altLang="ko-KR" dirty="0" smtClean="0"/>
              <a:t> </a:t>
            </a:r>
            <a:r>
              <a:rPr lang="id-ID" altLang="ko-KR" dirty="0" smtClean="0"/>
              <a:t>pada beranda SLiMS melalui direktori</a:t>
            </a:r>
            <a:endParaRPr lang="ko-KR" altLang="en-US" dirty="0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1440" y="4443958"/>
            <a:ext cx="1376299" cy="969861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0" y="4662575"/>
            <a:ext cx="432050" cy="429455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107504" y="1635646"/>
            <a:ext cx="3384376" cy="108012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latin typeface="ChunkFive Print" panose="02000505000000020004" pitchFamily="50" charset="0"/>
              </a:rPr>
              <a:t>Caranya ?</a:t>
            </a:r>
            <a:endParaRPr lang="id-ID" sz="2800" dirty="0">
              <a:latin typeface="ChunkFive Print" panose="02000505000000020004" pitchFamily="50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87624" y="4280816"/>
            <a:ext cx="252028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5</a:t>
            </a:r>
            <a:r>
              <a:rPr lang="id-ID" dirty="0" smtClean="0"/>
              <a:t>. </a:t>
            </a:r>
            <a:r>
              <a:rPr lang="id-ID" dirty="0" smtClean="0"/>
              <a:t>Default</a:t>
            </a:r>
            <a:endParaRPr lang="id-ID" dirty="0"/>
          </a:p>
        </p:txBody>
      </p:sp>
      <p:sp>
        <p:nvSpPr>
          <p:cNvPr id="28" name="Rectangle 27"/>
          <p:cNvSpPr/>
          <p:nvPr/>
        </p:nvSpPr>
        <p:spPr>
          <a:xfrm>
            <a:off x="3635896" y="2223881"/>
            <a:ext cx="252028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1. </a:t>
            </a:r>
            <a:r>
              <a:rPr lang="id-ID" dirty="0" smtClean="0"/>
              <a:t>Buka folder slims</a:t>
            </a:r>
            <a:endParaRPr lang="id-ID" dirty="0"/>
          </a:p>
        </p:txBody>
      </p:sp>
      <p:sp>
        <p:nvSpPr>
          <p:cNvPr id="32" name="Rectangle 31"/>
          <p:cNvSpPr/>
          <p:nvPr/>
        </p:nvSpPr>
        <p:spPr>
          <a:xfrm>
            <a:off x="5544108" y="3346566"/>
            <a:ext cx="252028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4</a:t>
            </a:r>
            <a:r>
              <a:rPr lang="id-ID" dirty="0" smtClean="0"/>
              <a:t>. </a:t>
            </a:r>
            <a:r>
              <a:rPr lang="id-ID" dirty="0" smtClean="0"/>
              <a:t>Template</a:t>
            </a:r>
            <a:endParaRPr lang="id-ID" dirty="0"/>
          </a:p>
        </p:txBody>
      </p:sp>
      <p:sp>
        <p:nvSpPr>
          <p:cNvPr id="33" name="Rectangle 32"/>
          <p:cNvSpPr/>
          <p:nvPr/>
        </p:nvSpPr>
        <p:spPr>
          <a:xfrm>
            <a:off x="2627784" y="3295904"/>
            <a:ext cx="252028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3</a:t>
            </a:r>
            <a:r>
              <a:rPr lang="id-ID" dirty="0" smtClean="0"/>
              <a:t>. </a:t>
            </a:r>
            <a:r>
              <a:rPr lang="id-ID" dirty="0" smtClean="0"/>
              <a:t>Akasia</a:t>
            </a:r>
            <a:endParaRPr lang="id-ID" dirty="0"/>
          </a:p>
        </p:txBody>
      </p:sp>
      <p:sp>
        <p:nvSpPr>
          <p:cNvPr id="34" name="Rectangle 33"/>
          <p:cNvSpPr/>
          <p:nvPr/>
        </p:nvSpPr>
        <p:spPr>
          <a:xfrm>
            <a:off x="4283968" y="4280816"/>
            <a:ext cx="252028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6</a:t>
            </a:r>
            <a:r>
              <a:rPr lang="id-ID" dirty="0" smtClean="0"/>
              <a:t>. </a:t>
            </a:r>
            <a:r>
              <a:rPr lang="id-ID" dirty="0" smtClean="0"/>
              <a:t>Img</a:t>
            </a:r>
            <a:endParaRPr lang="id-ID" dirty="0"/>
          </a:p>
        </p:txBody>
      </p:sp>
      <p:sp>
        <p:nvSpPr>
          <p:cNvPr id="14" name="Rectangle 13"/>
          <p:cNvSpPr/>
          <p:nvPr/>
        </p:nvSpPr>
        <p:spPr>
          <a:xfrm>
            <a:off x="6317459" y="2231369"/>
            <a:ext cx="252028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2. </a:t>
            </a:r>
            <a:r>
              <a:rPr lang="id-ID" dirty="0" smtClean="0"/>
              <a:t>htdocs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859967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28" grpId="0" animBg="1"/>
      <p:bldP spid="32" grpId="0" animBg="1"/>
      <p:bldP spid="33" grpId="0" animBg="1"/>
      <p:bldP spid="34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7">
            <a:extLst>
              <a:ext uri="{FF2B5EF4-FFF2-40B4-BE49-F238E27FC236}">
                <a16:creationId xmlns="" xmlns:a16="http://schemas.microsoft.com/office/drawing/2014/main" id="{3EF0D236-2FD3-4CCF-AE6E-97342B284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43891"/>
            <a:ext cx="9144000" cy="776530"/>
          </a:xfrm>
        </p:spPr>
        <p:txBody>
          <a:bodyPr/>
          <a:lstStyle/>
          <a:p>
            <a:r>
              <a:rPr lang="id-ID" altLang="ko-KR" dirty="0" smtClean="0"/>
              <a:t>Lanjut....</a:t>
            </a:r>
            <a:endParaRPr lang="ko-KR" altLang="en-US" dirty="0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1440" y="4443958"/>
            <a:ext cx="1376299" cy="969861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0" y="4662575"/>
            <a:ext cx="432050" cy="42945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95374" y="1517208"/>
            <a:ext cx="676875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dirty="0"/>
              <a:t>Siapkan gambar yang akan anda jadikan sebagai tema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d-ID" dirty="0"/>
              <a:t>Pastikan Typenya Jpg/Jpeg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d-ID" dirty="0"/>
              <a:t>Pastikan dimensinya </a:t>
            </a:r>
            <a:r>
              <a:rPr lang="id-ID" dirty="0" smtClean="0"/>
              <a:t>sama yakni </a:t>
            </a:r>
            <a:r>
              <a:rPr lang="id-ID" dirty="0" smtClean="0">
                <a:latin typeface="Calibri Light" panose="020F0302020204030204" pitchFamily="34" charset="0"/>
              </a:rPr>
              <a:t>1366x768</a:t>
            </a:r>
            <a:endParaRPr lang="id-ID" dirty="0"/>
          </a:p>
          <a:p>
            <a:pPr>
              <a:buFont typeface="Wingdings" panose="05000000000000000000" pitchFamily="2" charset="2"/>
              <a:buChar char="§"/>
            </a:pPr>
            <a:r>
              <a:rPr lang="id-ID" dirty="0"/>
              <a:t>   jika tidak sama anda bisa merubah dimensi melalui </a:t>
            </a:r>
            <a:r>
              <a:rPr lang="id-ID" i="1" dirty="0"/>
              <a:t>paint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d-ID" dirty="0"/>
              <a:t>Masukan </a:t>
            </a:r>
            <a:r>
              <a:rPr lang="id-ID" dirty="0" smtClean="0"/>
              <a:t>gambar yang sudah dipilih ke </a:t>
            </a:r>
            <a:r>
              <a:rPr lang="id-ID" dirty="0"/>
              <a:t>dalam folder img tersebut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d-ID" dirty="0"/>
              <a:t>Rename gambar, sama dengan gambar yang sudah </a:t>
            </a:r>
            <a:r>
              <a:rPr lang="id-ID" dirty="0" smtClean="0"/>
              <a:t>ada 1/2/3/4 ( jangan lupa merename gambar yang sudah ada terlebi dahulu, mis. 1 menjadi 12 atau lainnya )</a:t>
            </a:r>
            <a:endParaRPr lang="id-ID" dirty="0"/>
          </a:p>
          <a:p>
            <a:pPr>
              <a:buFont typeface="Courier New" panose="02070309020205020404" pitchFamily="49" charset="0"/>
              <a:buChar char="o"/>
            </a:pPr>
            <a:r>
              <a:rPr lang="id-ID" dirty="0"/>
              <a:t>Kembali ke </a:t>
            </a:r>
            <a:r>
              <a:rPr lang="id-ID" dirty="0" smtClean="0"/>
              <a:t>tampilan opac SLiMS </a:t>
            </a:r>
            <a:r>
              <a:rPr lang="id-ID" dirty="0"/>
              <a:t>dan </a:t>
            </a:r>
            <a:r>
              <a:rPr lang="id-ID" dirty="0" smtClean="0"/>
              <a:t>refresh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d-ID" dirty="0" smtClean="0"/>
              <a:t>Anda bisa melihat hasilnya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744162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altLang="ko-KR" dirty="0" smtClean="0"/>
              <a:t>Andri Octaviastuti</a:t>
            </a:r>
            <a:endParaRPr lang="ko-KR" alt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1440" y="4443958"/>
            <a:ext cx="1376299" cy="96986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0" y="4662575"/>
            <a:ext cx="432050" cy="429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000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3968" y="2225065"/>
            <a:ext cx="403244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altLang="ko-K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RESIZE UK. LOGO MENJADI</a:t>
            </a:r>
          </a:p>
          <a:p>
            <a:pPr algn="ctr"/>
            <a:endParaRPr lang="id-ID" altLang="ko-KR" sz="2400" b="1" dirty="0" smtClean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algn="ctr"/>
            <a:r>
              <a:rPr lang="id-ID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60 X 60</a:t>
            </a:r>
            <a:endParaRPr lang="en-US" altLang="ko-KR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" name="Text Placeholder 13"/>
          <p:cNvSpPr txBox="1">
            <a:spLocks/>
          </p:cNvSpPr>
          <p:nvPr/>
        </p:nvSpPr>
        <p:spPr>
          <a:xfrm>
            <a:off x="282216" y="187148"/>
            <a:ext cx="2898108" cy="1664522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id-ID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Merubah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 </a:t>
            </a:r>
            <a:endParaRPr lang="id-ID" b="1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Arial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id-ID" altLang="ko-KR" b="1" dirty="0" smtClean="0">
                <a:solidFill>
                  <a:schemeClr val="accent1"/>
                </a:solidFill>
                <a:latin typeface="+mj-lt"/>
                <a:cs typeface="Arial" pitchFamily="34" charset="0"/>
              </a:rPr>
              <a:t>LOGO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3" name="그림 개체 틀 2">
            <a:extLst>
              <a:ext uri="{FF2B5EF4-FFF2-40B4-BE49-F238E27FC236}">
                <a16:creationId xmlns="" xmlns:a16="http://schemas.microsoft.com/office/drawing/2014/main" id="{F243DB47-5834-4128-B06E-70AEEF5C73D4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9" name="그림 개체 틀 8">
            <a:extLst>
              <a:ext uri="{FF2B5EF4-FFF2-40B4-BE49-F238E27FC236}">
                <a16:creationId xmlns="" xmlns:a16="http://schemas.microsoft.com/office/drawing/2014/main" id="{91AEACDC-EC4B-4019-897C-3002825A2B67}"/>
              </a:ext>
            </a:extLst>
          </p:cNvPr>
          <p:cNvSpPr>
            <a:spLocks noGrp="1"/>
          </p:cNvSpPr>
          <p:nvPr>
            <p:ph type="pic" idx="11"/>
          </p:nvPr>
        </p:nvSpPr>
        <p:spPr/>
      </p:sp>
      <p:pic>
        <p:nvPicPr>
          <p:cNvPr id="1026" name="Picture 2" descr="C:\Program Files (x86)\Microsoft Office\MEDIA\CAGCAT10\j0183328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0"/>
            <a:ext cx="2133850" cy="2143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Program Files (x86)\Microsoft Office\MEDIA\CAGCAT10\j0183328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2682" y="3591206"/>
            <a:ext cx="1235019" cy="1240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1440" y="4443958"/>
            <a:ext cx="1376299" cy="96986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0" y="4662575"/>
            <a:ext cx="432050" cy="42945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50165" y="1709394"/>
            <a:ext cx="40831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Masih dalam folder yang sama seperti</a:t>
            </a:r>
          </a:p>
          <a:p>
            <a:r>
              <a:rPr lang="id-ID" dirty="0" smtClean="0"/>
              <a:t>merubah gambar</a:t>
            </a:r>
            <a:endParaRPr lang="id-ID" dirty="0"/>
          </a:p>
        </p:txBody>
      </p:sp>
      <p:sp>
        <p:nvSpPr>
          <p:cNvPr id="11" name="Oval 10"/>
          <p:cNvSpPr/>
          <p:nvPr/>
        </p:nvSpPr>
        <p:spPr>
          <a:xfrm>
            <a:off x="506643" y="2640225"/>
            <a:ext cx="3561301" cy="123774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>
                <a:latin typeface="ChunkFive Print" panose="02000505000000020004" pitchFamily="50" charset="0"/>
              </a:rPr>
              <a:t>Siapkan logo</a:t>
            </a:r>
          </a:p>
          <a:p>
            <a:pPr algn="ctr"/>
            <a:r>
              <a:rPr lang="id-ID" sz="1600" dirty="0" smtClean="0">
                <a:latin typeface="ChunkFive Print" panose="02000505000000020004" pitchFamily="50" charset="0"/>
              </a:rPr>
              <a:t>Pastikan typenya PNG</a:t>
            </a:r>
            <a:r>
              <a:rPr lang="id-ID" sz="1600" dirty="0" smtClean="0">
                <a:latin typeface="ChunkFive Print" panose="02000505000000020004" pitchFamily="50" charset="0"/>
              </a:rPr>
              <a:t> </a:t>
            </a:r>
            <a:endParaRPr lang="id-ID" sz="1600" dirty="0">
              <a:latin typeface="ChunkFive Print" panose="0200050500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2955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7">
            <a:extLst>
              <a:ext uri="{FF2B5EF4-FFF2-40B4-BE49-F238E27FC236}">
                <a16:creationId xmlns="" xmlns:a16="http://schemas.microsoft.com/office/drawing/2014/main" id="{3EF0D236-2FD3-4CCF-AE6E-97342B284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43891"/>
            <a:ext cx="9144000" cy="776530"/>
          </a:xfrm>
        </p:spPr>
        <p:txBody>
          <a:bodyPr/>
          <a:lstStyle/>
          <a:p>
            <a:r>
              <a:rPr lang="id-ID" altLang="ko-KR" dirty="0" smtClean="0"/>
              <a:t>Lanjut....</a:t>
            </a:r>
            <a:endParaRPr lang="ko-KR" altLang="en-US" dirty="0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1440" y="4443958"/>
            <a:ext cx="1376299" cy="969861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0" y="4662575"/>
            <a:ext cx="432050" cy="42945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95374" y="1517208"/>
            <a:ext cx="710096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id-ID" dirty="0" smtClean="0"/>
              <a:t>Masukan logo yang sudah dipilih ke </a:t>
            </a:r>
            <a:r>
              <a:rPr lang="id-ID" dirty="0"/>
              <a:t>dalam folder img tersebut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d-ID" dirty="0"/>
              <a:t>Rename </a:t>
            </a:r>
            <a:r>
              <a:rPr lang="id-ID" dirty="0" smtClean="0"/>
              <a:t>logo, </a:t>
            </a:r>
            <a:r>
              <a:rPr lang="id-ID" dirty="0"/>
              <a:t>sama dengan </a:t>
            </a:r>
            <a:r>
              <a:rPr lang="id-ID" dirty="0" smtClean="0"/>
              <a:t>logo </a:t>
            </a:r>
            <a:r>
              <a:rPr lang="id-ID" dirty="0"/>
              <a:t>yang sudah </a:t>
            </a:r>
            <a:r>
              <a:rPr lang="id-ID" dirty="0" smtClean="0"/>
              <a:t>ada yakni logo ( jangan lupa merename logo yang sudah ada terlebi dahulu, mis. Logo menjadi logo1 atau yang lainnya)</a:t>
            </a:r>
            <a:endParaRPr lang="id-ID" dirty="0"/>
          </a:p>
          <a:p>
            <a:pPr>
              <a:buFont typeface="Courier New" panose="02070309020205020404" pitchFamily="49" charset="0"/>
              <a:buChar char="o"/>
            </a:pPr>
            <a:r>
              <a:rPr lang="id-ID" dirty="0"/>
              <a:t>Kembali ke </a:t>
            </a:r>
            <a:r>
              <a:rPr lang="id-ID" dirty="0" smtClean="0"/>
              <a:t>tampilan opac SLiMS </a:t>
            </a:r>
            <a:r>
              <a:rPr lang="id-ID" dirty="0"/>
              <a:t>dan </a:t>
            </a:r>
            <a:r>
              <a:rPr lang="id-ID" dirty="0" smtClean="0"/>
              <a:t>refresh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d-ID" dirty="0" smtClean="0"/>
              <a:t>Anda bisa melihat hasilnya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41603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ver and End Slide Master">
  <a:themeElements>
    <a:clrScheme name="ALLPPT-COLOR-A0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EB856"/>
      </a:accent1>
      <a:accent2>
        <a:srgbClr val="1CBBB4"/>
      </a:accent2>
      <a:accent3>
        <a:srgbClr val="9FEDF0"/>
      </a:accent3>
      <a:accent4>
        <a:srgbClr val="9FEDF0"/>
      </a:accent4>
      <a:accent5>
        <a:srgbClr val="576868"/>
      </a:accent5>
      <a:accent6>
        <a:srgbClr val="CBCBCB"/>
      </a:accent6>
      <a:hlink>
        <a:srgbClr val="0000FF"/>
      </a:hlink>
      <a:folHlink>
        <a:srgbClr val="80008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Section Break Slide Master">
  <a:themeElements>
    <a:clrScheme name="ALLPPT-COLOR-A0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EB856"/>
      </a:accent1>
      <a:accent2>
        <a:srgbClr val="1CBBB4"/>
      </a:accent2>
      <a:accent3>
        <a:srgbClr val="9FEDF0"/>
      </a:accent3>
      <a:accent4>
        <a:srgbClr val="9FEDF0"/>
      </a:accent4>
      <a:accent5>
        <a:srgbClr val="576868"/>
      </a:accent5>
      <a:accent6>
        <a:srgbClr val="CBCBCB"/>
      </a:accent6>
      <a:hlink>
        <a:srgbClr val="000000"/>
      </a:hlink>
      <a:folHlink>
        <a:srgbClr val="00000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9024</TotalTime>
  <Words>426</Words>
  <Application>Microsoft Office PowerPoint</Application>
  <PresentationFormat>On-screen Show (16:9)</PresentationFormat>
  <Paragraphs>87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 Unicode MS</vt:lpstr>
      <vt:lpstr>맑은 고딕</vt:lpstr>
      <vt:lpstr>Adobe Fan Heiti Std B</vt:lpstr>
      <vt:lpstr>Arial</vt:lpstr>
      <vt:lpstr>Calibri Light</vt:lpstr>
      <vt:lpstr>ChunkFive Print</vt:lpstr>
      <vt:lpstr>Courier New</vt:lpstr>
      <vt:lpstr>Wingdings</vt:lpstr>
      <vt:lpstr>Cover and End Slide Master</vt:lpstr>
      <vt:lpstr>Section Break Slide Master</vt:lpstr>
      <vt:lpstr>MODIFIKASI TEMPLATE SLiMS</vt:lpstr>
      <vt:lpstr>Agenda Layout</vt:lpstr>
      <vt:lpstr>Siti Rofiqoh</vt:lpstr>
      <vt:lpstr>Modifikasi Template</vt:lpstr>
      <vt:lpstr>Merubah gambar pada beranda SLiMS melalui direktori</vt:lpstr>
      <vt:lpstr>Lanjut....</vt:lpstr>
      <vt:lpstr>Andri Octaviastuti</vt:lpstr>
      <vt:lpstr>PowerPoint Presentation</vt:lpstr>
      <vt:lpstr>Lanjut....</vt:lpstr>
      <vt:lpstr>PowerPoint Presentation</vt:lpstr>
      <vt:lpstr>Lanjut....</vt:lpstr>
      <vt:lpstr>PowerPoint Presentation</vt:lpstr>
      <vt:lpstr>Merubah dengan template pada GoSLiMS</vt:lpstr>
      <vt:lpstr>Thank you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USER</cp:lastModifiedBy>
  <cp:revision>128</cp:revision>
  <dcterms:created xsi:type="dcterms:W3CDTF">2016-11-09T00:26:40Z</dcterms:created>
  <dcterms:modified xsi:type="dcterms:W3CDTF">2018-10-02T08:52:01Z</dcterms:modified>
</cp:coreProperties>
</file>